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6"/>
  </p:notesMasterIdLst>
  <p:sldIdLst>
    <p:sldId id="333" r:id="rId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DAD6"/>
    <a:srgbClr val="227790"/>
    <a:srgbClr val="196286"/>
    <a:srgbClr val="B3B5B8"/>
    <a:srgbClr val="33AA8E"/>
    <a:srgbClr val="FED829"/>
    <a:srgbClr val="005E84"/>
    <a:srgbClr val="0D748F"/>
    <a:srgbClr val="F4A558"/>
    <a:srgbClr val="004D7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Stile chiaro 1 - Color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50" autoAdjust="0"/>
    <p:restoredTop sz="96318" autoAdjust="0"/>
  </p:normalViewPr>
  <p:slideViewPr>
    <p:cSldViewPr snapToGrid="0">
      <p:cViewPr varScale="1">
        <p:scale>
          <a:sx n="65" d="100"/>
          <a:sy n="65" d="100"/>
        </p:scale>
        <p:origin x="956" y="4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ONFRA Susanna" userId="8ec19305-7619-486e-be22-119e444fbfd0" providerId="ADAL" clId="{84CE9803-3D0C-400B-86F9-F8715581DDC3}"/>
    <pc:docChg chg="undo custSel addSld delSld modSld">
      <pc:chgData name="GIONFRA Susanna" userId="8ec19305-7619-486e-be22-119e444fbfd0" providerId="ADAL" clId="{84CE9803-3D0C-400B-86F9-F8715581DDC3}" dt="2021-10-20T15:06:46.319" v="593" actId="20577"/>
      <pc:docMkLst>
        <pc:docMk/>
      </pc:docMkLst>
      <pc:sldChg chg="modSp">
        <pc:chgData name="GIONFRA Susanna" userId="8ec19305-7619-486e-be22-119e444fbfd0" providerId="ADAL" clId="{84CE9803-3D0C-400B-86F9-F8715581DDC3}" dt="2021-10-20T14:26:39.897" v="94" actId="20577"/>
        <pc:sldMkLst>
          <pc:docMk/>
          <pc:sldMk cId="313688965" sldId="275"/>
        </pc:sldMkLst>
        <pc:spChg chg="mod">
          <ac:chgData name="GIONFRA Susanna" userId="8ec19305-7619-486e-be22-119e444fbfd0" providerId="ADAL" clId="{84CE9803-3D0C-400B-86F9-F8715581DDC3}" dt="2021-10-20T14:26:39.897" v="94" actId="20577"/>
          <ac:spMkLst>
            <pc:docMk/>
            <pc:sldMk cId="313688965" sldId="275"/>
            <ac:spMk id="3" creationId="{00000000-0000-0000-0000-000000000000}"/>
          </ac:spMkLst>
        </pc:spChg>
      </pc:sldChg>
      <pc:sldChg chg="modSp">
        <pc:chgData name="GIONFRA Susanna" userId="8ec19305-7619-486e-be22-119e444fbfd0" providerId="ADAL" clId="{84CE9803-3D0C-400B-86F9-F8715581DDC3}" dt="2021-10-20T14:36:04.448" v="229" actId="20577"/>
        <pc:sldMkLst>
          <pc:docMk/>
          <pc:sldMk cId="2750774928" sldId="276"/>
        </pc:sldMkLst>
        <pc:spChg chg="mod">
          <ac:chgData name="GIONFRA Susanna" userId="8ec19305-7619-486e-be22-119e444fbfd0" providerId="ADAL" clId="{84CE9803-3D0C-400B-86F9-F8715581DDC3}" dt="2021-10-20T14:28:52.909" v="116" actId="122"/>
          <ac:spMkLst>
            <pc:docMk/>
            <pc:sldMk cId="2750774928" sldId="276"/>
            <ac:spMk id="2" creationId="{00000000-0000-0000-0000-000000000000}"/>
          </ac:spMkLst>
        </pc:spChg>
        <pc:spChg chg="mod">
          <ac:chgData name="GIONFRA Susanna" userId="8ec19305-7619-486e-be22-119e444fbfd0" providerId="ADAL" clId="{84CE9803-3D0C-400B-86F9-F8715581DDC3}" dt="2021-10-20T14:36:04.448" v="229" actId="20577"/>
          <ac:spMkLst>
            <pc:docMk/>
            <pc:sldMk cId="2750774928" sldId="276"/>
            <ac:spMk id="6" creationId="{00000000-0000-0000-0000-000000000000}"/>
          </ac:spMkLst>
        </pc:spChg>
        <pc:spChg chg="mod">
          <ac:chgData name="GIONFRA Susanna" userId="8ec19305-7619-486e-be22-119e444fbfd0" providerId="ADAL" clId="{84CE9803-3D0C-400B-86F9-F8715581DDC3}" dt="2021-10-20T14:32:44.063" v="162" actId="1076"/>
          <ac:spMkLst>
            <pc:docMk/>
            <pc:sldMk cId="2750774928" sldId="276"/>
            <ac:spMk id="9" creationId="{D18FB833-1115-4376-871E-ADE828529E01}"/>
          </ac:spMkLst>
        </pc:spChg>
      </pc:sldChg>
      <pc:sldChg chg="addSp delSp modSp">
        <pc:chgData name="GIONFRA Susanna" userId="8ec19305-7619-486e-be22-119e444fbfd0" providerId="ADAL" clId="{84CE9803-3D0C-400B-86F9-F8715581DDC3}" dt="2021-10-20T15:02:52.445" v="541" actId="20577"/>
        <pc:sldMkLst>
          <pc:docMk/>
          <pc:sldMk cId="1518106475" sldId="280"/>
        </pc:sldMkLst>
        <pc:spChg chg="mod">
          <ac:chgData name="GIONFRA Susanna" userId="8ec19305-7619-486e-be22-119e444fbfd0" providerId="ADAL" clId="{84CE9803-3D0C-400B-86F9-F8715581DDC3}" dt="2021-10-20T14:28:18.683" v="115" actId="1036"/>
          <ac:spMkLst>
            <pc:docMk/>
            <pc:sldMk cId="1518106475" sldId="280"/>
            <ac:spMk id="4" creationId="{00000000-0000-0000-0000-000000000000}"/>
          </ac:spMkLst>
        </pc:spChg>
        <pc:graphicFrameChg chg="add mod modGraphic">
          <ac:chgData name="GIONFRA Susanna" userId="8ec19305-7619-486e-be22-119e444fbfd0" providerId="ADAL" clId="{84CE9803-3D0C-400B-86F9-F8715581DDC3}" dt="2021-10-20T15:02:52.445" v="541" actId="20577"/>
          <ac:graphicFrameMkLst>
            <pc:docMk/>
            <pc:sldMk cId="1518106475" sldId="280"/>
            <ac:graphicFrameMk id="5" creationId="{7B327004-FC74-4325-9510-A231102DC8BF}"/>
          </ac:graphicFrameMkLst>
        </pc:graphicFrameChg>
        <pc:picChg chg="del">
          <ac:chgData name="GIONFRA Susanna" userId="8ec19305-7619-486e-be22-119e444fbfd0" providerId="ADAL" clId="{84CE9803-3D0C-400B-86F9-F8715581DDC3}" dt="2021-10-20T14:27:39.827" v="95" actId="478"/>
          <ac:picMkLst>
            <pc:docMk/>
            <pc:sldMk cId="1518106475" sldId="280"/>
            <ac:picMk id="10" creationId="{03D9916D-7450-4D89-9DF3-642CA15456B7}"/>
          </ac:picMkLst>
        </pc:picChg>
      </pc:sldChg>
      <pc:sldChg chg="modSp">
        <pc:chgData name="GIONFRA Susanna" userId="8ec19305-7619-486e-be22-119e444fbfd0" providerId="ADAL" clId="{84CE9803-3D0C-400B-86F9-F8715581DDC3}" dt="2021-10-20T14:32:17.936" v="150" actId="1076"/>
        <pc:sldMkLst>
          <pc:docMk/>
          <pc:sldMk cId="2093247398" sldId="281"/>
        </pc:sldMkLst>
        <pc:spChg chg="mod">
          <ac:chgData name="GIONFRA Susanna" userId="8ec19305-7619-486e-be22-119e444fbfd0" providerId="ADAL" clId="{84CE9803-3D0C-400B-86F9-F8715581DDC3}" dt="2021-10-20T14:31:55.862" v="141" actId="1076"/>
          <ac:spMkLst>
            <pc:docMk/>
            <pc:sldMk cId="2093247398" sldId="281"/>
            <ac:spMk id="6" creationId="{00000000-0000-0000-0000-000000000000}"/>
          </ac:spMkLst>
        </pc:spChg>
        <pc:spChg chg="mod">
          <ac:chgData name="GIONFRA Susanna" userId="8ec19305-7619-486e-be22-119e444fbfd0" providerId="ADAL" clId="{84CE9803-3D0C-400B-86F9-F8715581DDC3}" dt="2021-10-20T14:32:08.009" v="146" actId="1076"/>
          <ac:spMkLst>
            <pc:docMk/>
            <pc:sldMk cId="2093247398" sldId="281"/>
            <ac:spMk id="9" creationId="{D18FB833-1115-4376-871E-ADE828529E01}"/>
          </ac:spMkLst>
        </pc:spChg>
        <pc:picChg chg="mod">
          <ac:chgData name="GIONFRA Susanna" userId="8ec19305-7619-486e-be22-119e444fbfd0" providerId="ADAL" clId="{84CE9803-3D0C-400B-86F9-F8715581DDC3}" dt="2021-10-20T14:32:17.936" v="150" actId="1076"/>
          <ac:picMkLst>
            <pc:docMk/>
            <pc:sldMk cId="2093247398" sldId="281"/>
            <ac:picMk id="7" creationId="{8540B706-9438-744B-B911-DE49990E550F}"/>
          </ac:picMkLst>
        </pc:picChg>
      </pc:sldChg>
      <pc:sldChg chg="addSp modSp">
        <pc:chgData name="GIONFRA Susanna" userId="8ec19305-7619-486e-be22-119e444fbfd0" providerId="ADAL" clId="{84CE9803-3D0C-400B-86F9-F8715581DDC3}" dt="2021-10-20T14:33:52.716" v="183" actId="1076"/>
        <pc:sldMkLst>
          <pc:docMk/>
          <pc:sldMk cId="4217732386" sldId="282"/>
        </pc:sldMkLst>
        <pc:spChg chg="mod">
          <ac:chgData name="GIONFRA Susanna" userId="8ec19305-7619-486e-be22-119e444fbfd0" providerId="ADAL" clId="{84CE9803-3D0C-400B-86F9-F8715581DDC3}" dt="2021-10-20T14:33:41.215" v="176" actId="1076"/>
          <ac:spMkLst>
            <pc:docMk/>
            <pc:sldMk cId="4217732386" sldId="282"/>
            <ac:spMk id="2" creationId="{00000000-0000-0000-0000-000000000000}"/>
          </ac:spMkLst>
        </pc:spChg>
        <pc:spChg chg="mod">
          <ac:chgData name="GIONFRA Susanna" userId="8ec19305-7619-486e-be22-119e444fbfd0" providerId="ADAL" clId="{84CE9803-3D0C-400B-86F9-F8715581DDC3}" dt="2021-10-20T14:33:33.678" v="174" actId="1076"/>
          <ac:spMkLst>
            <pc:docMk/>
            <pc:sldMk cId="4217732386" sldId="282"/>
            <ac:spMk id="6" creationId="{00000000-0000-0000-0000-000000000000}"/>
          </ac:spMkLst>
        </pc:spChg>
        <pc:spChg chg="mod">
          <ac:chgData name="GIONFRA Susanna" userId="8ec19305-7619-486e-be22-119e444fbfd0" providerId="ADAL" clId="{84CE9803-3D0C-400B-86F9-F8715581DDC3}" dt="2021-10-20T14:33:52.716" v="183" actId="1076"/>
          <ac:spMkLst>
            <pc:docMk/>
            <pc:sldMk cId="4217732386" sldId="282"/>
            <ac:spMk id="9" creationId="{D18FB833-1115-4376-871E-ADE828529E01}"/>
          </ac:spMkLst>
        </pc:spChg>
        <pc:spChg chg="add mod">
          <ac:chgData name="GIONFRA Susanna" userId="8ec19305-7619-486e-be22-119e444fbfd0" providerId="ADAL" clId="{84CE9803-3D0C-400B-86F9-F8715581DDC3}" dt="2021-10-20T14:33:22.869" v="170" actId="20577"/>
          <ac:spMkLst>
            <pc:docMk/>
            <pc:sldMk cId="4217732386" sldId="282"/>
            <ac:spMk id="10" creationId="{EDE751F0-478E-4A42-A975-9D219AF7177E}"/>
          </ac:spMkLst>
        </pc:spChg>
        <pc:picChg chg="add mod">
          <ac:chgData name="GIONFRA Susanna" userId="8ec19305-7619-486e-be22-119e444fbfd0" providerId="ADAL" clId="{84CE9803-3D0C-400B-86F9-F8715581DDC3}" dt="2021-10-19T09:34:06.785" v="89" actId="1076"/>
          <ac:picMkLst>
            <pc:docMk/>
            <pc:sldMk cId="4217732386" sldId="282"/>
            <ac:picMk id="11" creationId="{3B67DCAE-EC53-4E46-B386-EB172D23C7BA}"/>
          </ac:picMkLst>
        </pc:picChg>
        <pc:picChg chg="add mod">
          <ac:chgData name="GIONFRA Susanna" userId="8ec19305-7619-486e-be22-119e444fbfd0" providerId="ADAL" clId="{84CE9803-3D0C-400B-86F9-F8715581DDC3}" dt="2021-10-19T09:34:09.717" v="90" actId="1076"/>
          <ac:picMkLst>
            <pc:docMk/>
            <pc:sldMk cId="4217732386" sldId="282"/>
            <ac:picMk id="13" creationId="{1875C99F-8AFD-4EC7-A178-84D6BC566364}"/>
          </ac:picMkLst>
        </pc:picChg>
      </pc:sldChg>
      <pc:sldChg chg="modSp">
        <pc:chgData name="GIONFRA Susanna" userId="8ec19305-7619-486e-be22-119e444fbfd0" providerId="ADAL" clId="{84CE9803-3D0C-400B-86F9-F8715581DDC3}" dt="2021-10-20T15:06:46.319" v="593" actId="20577"/>
        <pc:sldMkLst>
          <pc:docMk/>
          <pc:sldMk cId="1263092753" sldId="283"/>
        </pc:sldMkLst>
        <pc:spChg chg="mod">
          <ac:chgData name="GIONFRA Susanna" userId="8ec19305-7619-486e-be22-119e444fbfd0" providerId="ADAL" clId="{84CE9803-3D0C-400B-86F9-F8715581DDC3}" dt="2021-10-20T14:34:04.093" v="184" actId="122"/>
          <ac:spMkLst>
            <pc:docMk/>
            <pc:sldMk cId="1263092753" sldId="283"/>
            <ac:spMk id="2" creationId="{00000000-0000-0000-0000-000000000000}"/>
          </ac:spMkLst>
        </pc:spChg>
        <pc:spChg chg="mod">
          <ac:chgData name="GIONFRA Susanna" userId="8ec19305-7619-486e-be22-119e444fbfd0" providerId="ADAL" clId="{84CE9803-3D0C-400B-86F9-F8715581DDC3}" dt="2021-10-20T15:06:46.319" v="593" actId="20577"/>
          <ac:spMkLst>
            <pc:docMk/>
            <pc:sldMk cId="1263092753" sldId="283"/>
            <ac:spMk id="6" creationId="{00000000-0000-0000-0000-000000000000}"/>
          </ac:spMkLst>
        </pc:spChg>
        <pc:spChg chg="mod">
          <ac:chgData name="GIONFRA Susanna" userId="8ec19305-7619-486e-be22-119e444fbfd0" providerId="ADAL" clId="{84CE9803-3D0C-400B-86F9-F8715581DDC3}" dt="2021-10-20T14:34:52.153" v="216" actId="1076"/>
          <ac:spMkLst>
            <pc:docMk/>
            <pc:sldMk cId="1263092753" sldId="283"/>
            <ac:spMk id="9" creationId="{D18FB833-1115-4376-871E-ADE828529E01}"/>
          </ac:spMkLst>
        </pc:spChg>
      </pc:sldChg>
      <pc:sldChg chg="modSp">
        <pc:chgData name="GIONFRA Susanna" userId="8ec19305-7619-486e-be22-119e444fbfd0" providerId="ADAL" clId="{84CE9803-3D0C-400B-86F9-F8715581DDC3}" dt="2021-10-20T15:06:20.692" v="590" actId="120"/>
        <pc:sldMkLst>
          <pc:docMk/>
          <pc:sldMk cId="2227037128" sldId="284"/>
        </pc:sldMkLst>
        <pc:spChg chg="mod">
          <ac:chgData name="GIONFRA Susanna" userId="8ec19305-7619-486e-be22-119e444fbfd0" providerId="ADAL" clId="{84CE9803-3D0C-400B-86F9-F8715581DDC3}" dt="2021-10-20T15:06:13.025" v="588" actId="1076"/>
          <ac:spMkLst>
            <pc:docMk/>
            <pc:sldMk cId="2227037128" sldId="284"/>
            <ac:spMk id="2" creationId="{00000000-0000-0000-0000-000000000000}"/>
          </ac:spMkLst>
        </pc:spChg>
        <pc:spChg chg="mod">
          <ac:chgData name="GIONFRA Susanna" userId="8ec19305-7619-486e-be22-119e444fbfd0" providerId="ADAL" clId="{84CE9803-3D0C-400B-86F9-F8715581DDC3}" dt="2021-10-20T15:06:09.253" v="587" actId="1076"/>
          <ac:spMkLst>
            <pc:docMk/>
            <pc:sldMk cId="2227037128" sldId="284"/>
            <ac:spMk id="3" creationId="{5C57D9AA-B41C-2642-80EF-E4B1033D0D2A}"/>
          </ac:spMkLst>
        </pc:spChg>
        <pc:spChg chg="mod">
          <ac:chgData name="GIONFRA Susanna" userId="8ec19305-7619-486e-be22-119e444fbfd0" providerId="ADAL" clId="{84CE9803-3D0C-400B-86F9-F8715581DDC3}" dt="2021-10-20T15:06:20.692" v="590" actId="120"/>
          <ac:spMkLst>
            <pc:docMk/>
            <pc:sldMk cId="2227037128" sldId="284"/>
            <ac:spMk id="6" creationId="{00000000-0000-0000-0000-000000000000}"/>
          </ac:spMkLst>
        </pc:spChg>
        <pc:spChg chg="mod">
          <ac:chgData name="GIONFRA Susanna" userId="8ec19305-7619-486e-be22-119e444fbfd0" providerId="ADAL" clId="{84CE9803-3D0C-400B-86F9-F8715581DDC3}" dt="2021-10-20T14:37:14.417" v="241" actId="1076"/>
          <ac:spMkLst>
            <pc:docMk/>
            <pc:sldMk cId="2227037128" sldId="284"/>
            <ac:spMk id="9" creationId="{D18FB833-1115-4376-871E-ADE828529E01}"/>
          </ac:spMkLst>
        </pc:spChg>
      </pc:sldChg>
      <pc:sldChg chg="modSp">
        <pc:chgData name="GIONFRA Susanna" userId="8ec19305-7619-486e-be22-119e444fbfd0" providerId="ADAL" clId="{84CE9803-3D0C-400B-86F9-F8715581DDC3}" dt="2021-10-20T14:41:23.294" v="382" actId="14100"/>
        <pc:sldMkLst>
          <pc:docMk/>
          <pc:sldMk cId="760329867" sldId="285"/>
        </pc:sldMkLst>
        <pc:spChg chg="mod">
          <ac:chgData name="GIONFRA Susanna" userId="8ec19305-7619-486e-be22-119e444fbfd0" providerId="ADAL" clId="{84CE9803-3D0C-400B-86F9-F8715581DDC3}" dt="2021-10-19T09:28:15.740" v="18" actId="122"/>
          <ac:spMkLst>
            <pc:docMk/>
            <pc:sldMk cId="760329867" sldId="285"/>
            <ac:spMk id="2" creationId="{00000000-0000-0000-0000-000000000000}"/>
          </ac:spMkLst>
        </pc:spChg>
        <pc:spChg chg="mod">
          <ac:chgData name="GIONFRA Susanna" userId="8ec19305-7619-486e-be22-119e444fbfd0" providerId="ADAL" clId="{84CE9803-3D0C-400B-86F9-F8715581DDC3}" dt="2021-10-20T14:41:23.294" v="382" actId="14100"/>
          <ac:spMkLst>
            <pc:docMk/>
            <pc:sldMk cId="760329867" sldId="285"/>
            <ac:spMk id="6" creationId="{00000000-0000-0000-0000-000000000000}"/>
          </ac:spMkLst>
        </pc:spChg>
        <pc:spChg chg="mod">
          <ac:chgData name="GIONFRA Susanna" userId="8ec19305-7619-486e-be22-119e444fbfd0" providerId="ADAL" clId="{84CE9803-3D0C-400B-86F9-F8715581DDC3}" dt="2021-10-20T14:41:20.627" v="381" actId="1076"/>
          <ac:spMkLst>
            <pc:docMk/>
            <pc:sldMk cId="760329867" sldId="285"/>
            <ac:spMk id="9" creationId="{D18FB833-1115-4376-871E-ADE828529E01}"/>
          </ac:spMkLst>
        </pc:spChg>
        <pc:picChg chg="mod">
          <ac:chgData name="GIONFRA Susanna" userId="8ec19305-7619-486e-be22-119e444fbfd0" providerId="ADAL" clId="{84CE9803-3D0C-400B-86F9-F8715581DDC3}" dt="2021-10-20T14:41:11.571" v="373" actId="1076"/>
          <ac:picMkLst>
            <pc:docMk/>
            <pc:sldMk cId="760329867" sldId="285"/>
            <ac:picMk id="7" creationId="{8540B706-9438-744B-B911-DE49990E550F}"/>
          </ac:picMkLst>
        </pc:picChg>
      </pc:sldChg>
      <pc:sldChg chg="modSp">
        <pc:chgData name="GIONFRA Susanna" userId="8ec19305-7619-486e-be22-119e444fbfd0" providerId="ADAL" clId="{84CE9803-3D0C-400B-86F9-F8715581DDC3}" dt="2021-10-19T08:21:56.478" v="0" actId="20577"/>
        <pc:sldMkLst>
          <pc:docMk/>
          <pc:sldMk cId="4112888787" sldId="286"/>
        </pc:sldMkLst>
        <pc:graphicFrameChg chg="modGraphic">
          <ac:chgData name="GIONFRA Susanna" userId="8ec19305-7619-486e-be22-119e444fbfd0" providerId="ADAL" clId="{84CE9803-3D0C-400B-86F9-F8715581DDC3}" dt="2021-10-19T08:21:56.478" v="0" actId="20577"/>
          <ac:graphicFrameMkLst>
            <pc:docMk/>
            <pc:sldMk cId="4112888787" sldId="286"/>
            <ac:graphicFrameMk id="3" creationId="{C2CFE598-BFE1-4CC9-BA71-B47352E9D045}"/>
          </ac:graphicFrameMkLst>
        </pc:graphicFrameChg>
      </pc:sldChg>
      <pc:sldChg chg="add del">
        <pc:chgData name="GIONFRA Susanna" userId="8ec19305-7619-486e-be22-119e444fbfd0" providerId="ADAL" clId="{84CE9803-3D0C-400B-86F9-F8715581DDC3}" dt="2021-10-20T14:38:21.939" v="259" actId="2696"/>
        <pc:sldMkLst>
          <pc:docMk/>
          <pc:sldMk cId="881066344" sldId="287"/>
        </pc:sldMkLst>
      </pc:sldChg>
      <pc:sldChg chg="addSp delSp modSp add">
        <pc:chgData name="GIONFRA Susanna" userId="8ec19305-7619-486e-be22-119e444fbfd0" providerId="ADAL" clId="{84CE9803-3D0C-400B-86F9-F8715581DDC3}" dt="2021-10-20T14:40:54.327" v="368" actId="1076"/>
        <pc:sldMkLst>
          <pc:docMk/>
          <pc:sldMk cId="3532353531" sldId="288"/>
        </pc:sldMkLst>
        <pc:spChg chg="mod">
          <ac:chgData name="GIONFRA Susanna" userId="8ec19305-7619-486e-be22-119e444fbfd0" providerId="ADAL" clId="{84CE9803-3D0C-400B-86F9-F8715581DDC3}" dt="2021-10-20T14:39:30.211" v="302" actId="20577"/>
          <ac:spMkLst>
            <pc:docMk/>
            <pc:sldMk cId="3532353531" sldId="288"/>
            <ac:spMk id="2" creationId="{69296C7C-D9E4-4EA9-8B8E-6757EA6A4C98}"/>
          </ac:spMkLst>
        </pc:spChg>
        <pc:spChg chg="del">
          <ac:chgData name="GIONFRA Susanna" userId="8ec19305-7619-486e-be22-119e444fbfd0" providerId="ADAL" clId="{84CE9803-3D0C-400B-86F9-F8715581DDC3}" dt="2021-10-20T14:38:31.223" v="263" actId="478"/>
          <ac:spMkLst>
            <pc:docMk/>
            <pc:sldMk cId="3532353531" sldId="288"/>
            <ac:spMk id="3" creationId="{8A8682C1-E5AD-42F3-A1BA-D71360925D72}"/>
          </ac:spMkLst>
        </pc:spChg>
        <pc:spChg chg="add mod">
          <ac:chgData name="GIONFRA Susanna" userId="8ec19305-7619-486e-be22-119e444fbfd0" providerId="ADAL" clId="{84CE9803-3D0C-400B-86F9-F8715581DDC3}" dt="2021-10-20T14:40:20.222" v="362" actId="14100"/>
          <ac:spMkLst>
            <pc:docMk/>
            <pc:sldMk cId="3532353531" sldId="288"/>
            <ac:spMk id="6" creationId="{DD92A7ED-EF9F-471B-AC4B-356FCC717573}"/>
          </ac:spMkLst>
        </pc:spChg>
        <pc:picChg chg="add mod">
          <ac:chgData name="GIONFRA Susanna" userId="8ec19305-7619-486e-be22-119e444fbfd0" providerId="ADAL" clId="{84CE9803-3D0C-400B-86F9-F8715581DDC3}" dt="2021-10-20T14:39:14.671" v="269" actId="1076"/>
          <ac:picMkLst>
            <pc:docMk/>
            <pc:sldMk cId="3532353531" sldId="288"/>
            <ac:picMk id="5" creationId="{DC2A90D9-7A8A-43C6-8CAE-C9779D32F339}"/>
          </ac:picMkLst>
        </pc:picChg>
        <pc:picChg chg="add mod">
          <ac:chgData name="GIONFRA Susanna" userId="8ec19305-7619-486e-be22-119e444fbfd0" providerId="ADAL" clId="{84CE9803-3D0C-400B-86F9-F8715581DDC3}" dt="2021-10-20T14:40:54.327" v="368" actId="1076"/>
          <ac:picMkLst>
            <pc:docMk/>
            <pc:sldMk cId="3532353531" sldId="288"/>
            <ac:picMk id="8" creationId="{4AF78FC1-5E1F-4247-97A3-F7D1C37B4D0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B5F9C0-F960-487E-9C23-260C1636F31F}" type="datetimeFigureOut">
              <a:rPr lang="en-GB" smtClean="0"/>
              <a:t>06/12/2021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B9023-9115-417B-AC64-01818DA2B5DA}" type="slidenum">
              <a:rPr lang="en-GB" smtClean="0"/>
              <a:t>‹#›</a:t>
            </a:fld>
            <a:endParaRPr lang="en-GB"/>
          </a:p>
        </p:txBody>
      </p:sp>
    </p:spTree>
    <p:extLst>
      <p:ext uri="{BB962C8B-B14F-4D97-AF65-F5344CB8AC3E}">
        <p14:creationId xmlns:p14="http://schemas.microsoft.com/office/powerpoint/2010/main" val="3435191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6.emf"/><Relationship Id="rId7"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1.emf"/><Relationship Id="rId4" Type="http://schemas.openxmlformats.org/officeDocument/2006/relationships/image" Target="../media/image7.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 Id="rId9" Type="http://schemas.openxmlformats.org/officeDocument/2006/relationships/image" Target="../media/image10.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48BEC38-77BF-9941-9761-7EB8A1E93276}"/>
              </a:ext>
            </a:extLst>
          </p:cNvPr>
          <p:cNvSpPr/>
          <p:nvPr userDrawn="1"/>
        </p:nvSpPr>
        <p:spPr>
          <a:xfrm>
            <a:off x="0" y="0"/>
            <a:ext cx="12192000" cy="4210493"/>
          </a:xfrm>
          <a:prstGeom prst="rect">
            <a:avLst/>
          </a:prstGeom>
          <a:solidFill>
            <a:srgbClr val="2277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ctrTitle" hasCustomPrompt="1"/>
          </p:nvPr>
        </p:nvSpPr>
        <p:spPr>
          <a:xfrm>
            <a:off x="1097279" y="758952"/>
            <a:ext cx="10491537" cy="3015606"/>
          </a:xfrm>
        </p:spPr>
        <p:txBody>
          <a:bodyPr lIns="0" tIns="0" rIns="0" bIns="0" anchor="b">
            <a:normAutofit/>
          </a:bodyPr>
          <a:lstStyle>
            <a:lvl1pPr algn="l">
              <a:lnSpc>
                <a:spcPct val="85000"/>
              </a:lnSpc>
              <a:defRPr sz="6000" spc="-50" baseline="0">
                <a:solidFill>
                  <a:schemeClr val="bg1"/>
                </a:solidFill>
              </a:defRPr>
            </a:lvl1pPr>
          </a:lstStyle>
          <a:p>
            <a:r>
              <a:rPr lang="en-GB" noProof="0" dirty="0"/>
              <a:t>Title of the </a:t>
            </a:r>
            <a:br>
              <a:rPr lang="en-GB" noProof="0" dirty="0"/>
            </a:br>
            <a:r>
              <a:rPr lang="en-GB" noProof="0" dirty="0"/>
              <a:t>presentation</a:t>
            </a:r>
          </a:p>
        </p:txBody>
      </p:sp>
      <p:sp>
        <p:nvSpPr>
          <p:cNvPr id="3" name="Subtitle 2"/>
          <p:cNvSpPr>
            <a:spLocks noGrp="1"/>
          </p:cNvSpPr>
          <p:nvPr>
            <p:ph type="subTitle" idx="1" hasCustomPrompt="1"/>
          </p:nvPr>
        </p:nvSpPr>
        <p:spPr>
          <a:xfrm>
            <a:off x="1097280" y="4643063"/>
            <a:ext cx="6528313" cy="511796"/>
          </a:xfrm>
        </p:spPr>
        <p:txBody>
          <a:bodyPr lIns="91440" rIns="91440">
            <a:normAutofit/>
          </a:bodyPr>
          <a:lstStyle>
            <a:lvl1pPr marL="0" indent="0" algn="l">
              <a:buNone/>
              <a:defRPr sz="2400" b="0" cap="none" spc="200" baseline="0">
                <a:solidFill>
                  <a:srgbClr val="227790"/>
                </a:solidFill>
                <a:latin typeface="Arial" panose="020B0604020202020204" pitchFamily="34" charset="0"/>
                <a:cs typeface="Arial" panose="020B0604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noProof="0" dirty="0"/>
              <a:t>WPx:</a:t>
            </a:r>
          </a:p>
        </p:txBody>
      </p:sp>
      <p:sp>
        <p:nvSpPr>
          <p:cNvPr id="11" name="Text Placeholder 3"/>
          <p:cNvSpPr>
            <a:spLocks noGrp="1"/>
          </p:cNvSpPr>
          <p:nvPr>
            <p:ph type="body" sz="half" idx="2" hasCustomPrompt="1"/>
          </p:nvPr>
        </p:nvSpPr>
        <p:spPr>
          <a:xfrm>
            <a:off x="1097280" y="5083079"/>
            <a:ext cx="6528313" cy="742885"/>
          </a:xfrm>
        </p:spPr>
        <p:txBody>
          <a:bodyPr>
            <a:normAutofit/>
          </a:bodyPr>
          <a:lstStyle>
            <a:lvl1pPr>
              <a:defRPr sz="2400">
                <a:solidFill>
                  <a:srgbClr val="227790"/>
                </a:solidFill>
              </a:defRPr>
            </a:lvl1pPr>
          </a:lstStyle>
          <a:p>
            <a:r>
              <a:rPr lang="en-GB" noProof="0" dirty="0"/>
              <a:t>Name and organisation:</a:t>
            </a:r>
          </a:p>
        </p:txBody>
      </p:sp>
      <p:sp>
        <p:nvSpPr>
          <p:cNvPr id="6" name="Rectangle 7">
            <a:extLst>
              <a:ext uri="{FF2B5EF4-FFF2-40B4-BE49-F238E27FC236}">
                <a16:creationId xmlns:a16="http://schemas.microsoft.com/office/drawing/2014/main" id="{69BAA27B-44F9-1343-9C2F-BC1E2455B893}"/>
              </a:ext>
            </a:extLst>
          </p:cNvPr>
          <p:cNvSpPr/>
          <p:nvPr userDrawn="1"/>
        </p:nvSpPr>
        <p:spPr>
          <a:xfrm>
            <a:off x="0" y="6804000"/>
            <a:ext cx="12192000" cy="54000"/>
          </a:xfrm>
          <a:prstGeom prst="rect">
            <a:avLst/>
          </a:prstGeom>
          <a:solidFill>
            <a:srgbClr val="F4A558"/>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Grafik 7">
            <a:extLst>
              <a:ext uri="{FF2B5EF4-FFF2-40B4-BE49-F238E27FC236}">
                <a16:creationId xmlns:a16="http://schemas.microsoft.com/office/drawing/2014/main" id="{F94F3C85-637D-F84E-9CCA-400297766D88}"/>
              </a:ext>
            </a:extLst>
          </p:cNvPr>
          <p:cNvPicPr>
            <a:picLocks noChangeAspect="1"/>
          </p:cNvPicPr>
          <p:nvPr userDrawn="1"/>
        </p:nvPicPr>
        <p:blipFill>
          <a:blip r:embed="rId2"/>
          <a:stretch>
            <a:fillRect/>
          </a:stretch>
        </p:blipFill>
        <p:spPr>
          <a:xfrm>
            <a:off x="9319431" y="5088287"/>
            <a:ext cx="1775289" cy="73767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Back cover">
    <p:spTree>
      <p:nvGrpSpPr>
        <p:cNvPr id="1" name=""/>
        <p:cNvGrpSpPr/>
        <p:nvPr/>
      </p:nvGrpSpPr>
      <p:grpSpPr>
        <a:xfrm>
          <a:off x="0" y="0"/>
          <a:ext cx="0" cy="0"/>
          <a:chOff x="0" y="0"/>
          <a:chExt cx="0" cy="0"/>
        </a:xfrm>
      </p:grpSpPr>
      <p:sp>
        <p:nvSpPr>
          <p:cNvPr id="17" name="Rectangle 7">
            <a:extLst>
              <a:ext uri="{FF2B5EF4-FFF2-40B4-BE49-F238E27FC236}">
                <a16:creationId xmlns:a16="http://schemas.microsoft.com/office/drawing/2014/main" id="{5B3C8F2E-7C3F-0548-96C2-C60E5515A4DC}"/>
              </a:ext>
            </a:extLst>
          </p:cNvPr>
          <p:cNvSpPr/>
          <p:nvPr userDrawn="1"/>
        </p:nvSpPr>
        <p:spPr>
          <a:xfrm>
            <a:off x="0" y="0"/>
            <a:ext cx="12192001" cy="5486400"/>
          </a:xfrm>
          <a:prstGeom prst="rect">
            <a:avLst/>
          </a:prstGeom>
          <a:solidFill>
            <a:srgbClr val="22779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7">
            <a:extLst>
              <a:ext uri="{FF2B5EF4-FFF2-40B4-BE49-F238E27FC236}">
                <a16:creationId xmlns:a16="http://schemas.microsoft.com/office/drawing/2014/main" id="{131AB586-C61E-394B-9F95-EE377C3F8D7B}"/>
              </a:ext>
            </a:extLst>
          </p:cNvPr>
          <p:cNvSpPr/>
          <p:nvPr userDrawn="1"/>
        </p:nvSpPr>
        <p:spPr>
          <a:xfrm>
            <a:off x="1" y="4122875"/>
            <a:ext cx="12192000" cy="1362361"/>
          </a:xfrm>
          <a:prstGeom prst="rect">
            <a:avLst/>
          </a:prstGeom>
          <a:solidFill>
            <a:srgbClr val="19628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txBox="1">
            <a:spLocks/>
          </p:cNvSpPr>
          <p:nvPr userDrawn="1"/>
        </p:nvSpPr>
        <p:spPr>
          <a:xfrm>
            <a:off x="5747113" y="3155530"/>
            <a:ext cx="3927369" cy="38599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1" i="0" kern="1200" cap="all" spc="-50" baseline="0">
                <a:solidFill>
                  <a:srgbClr val="FFFFFF"/>
                </a:solidFill>
                <a:latin typeface="Arial" panose="020B0604020202020204" pitchFamily="34" charset="0"/>
                <a:ea typeface="+mj-ea"/>
                <a:cs typeface="Arial" panose="020B0604020202020204" pitchFamily="34" charset="0"/>
              </a:defRPr>
            </a:lvl1pPr>
          </a:lstStyle>
          <a:p>
            <a:pPr>
              <a:lnSpc>
                <a:spcPct val="130000"/>
              </a:lnSpc>
            </a:pPr>
            <a:endParaRPr lang="en-US" sz="2400" cap="none" baseline="0" dirty="0">
              <a:solidFill>
                <a:schemeClr val="tx1">
                  <a:lumMod val="65000"/>
                  <a:lumOff val="35000"/>
                </a:schemeClr>
              </a:solidFill>
            </a:endParaRPr>
          </a:p>
        </p:txBody>
      </p:sp>
      <p:sp>
        <p:nvSpPr>
          <p:cNvPr id="14" name="Title 1"/>
          <p:cNvSpPr txBox="1">
            <a:spLocks/>
          </p:cNvSpPr>
          <p:nvPr userDrawn="1"/>
        </p:nvSpPr>
        <p:spPr>
          <a:xfrm>
            <a:off x="5966271" y="3639203"/>
            <a:ext cx="3927369" cy="38599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1" i="0" kern="1200" cap="all" spc="-50" baseline="0">
                <a:solidFill>
                  <a:srgbClr val="FFFFFF"/>
                </a:solidFill>
                <a:latin typeface="Arial" panose="020B0604020202020204" pitchFamily="34" charset="0"/>
                <a:ea typeface="+mj-ea"/>
                <a:cs typeface="Arial" panose="020B0604020202020204" pitchFamily="34" charset="0"/>
              </a:defRPr>
            </a:lvl1pPr>
          </a:lstStyle>
          <a:p>
            <a:pPr>
              <a:lnSpc>
                <a:spcPct val="130000"/>
              </a:lnSpc>
            </a:pPr>
            <a:endParaRPr lang="en-US" sz="2400" cap="none" baseline="0" dirty="0">
              <a:solidFill>
                <a:schemeClr val="tx1">
                  <a:lumMod val="65000"/>
                  <a:lumOff val="35000"/>
                </a:schemeClr>
              </a:solidFill>
            </a:endParaRPr>
          </a:p>
        </p:txBody>
      </p:sp>
      <p:sp>
        <p:nvSpPr>
          <p:cNvPr id="15" name="Title 1"/>
          <p:cNvSpPr txBox="1">
            <a:spLocks/>
          </p:cNvSpPr>
          <p:nvPr userDrawn="1"/>
        </p:nvSpPr>
        <p:spPr>
          <a:xfrm>
            <a:off x="7427591" y="4096185"/>
            <a:ext cx="3927369" cy="38599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1" i="0" kern="1200" cap="all" spc="-50" baseline="0">
                <a:solidFill>
                  <a:srgbClr val="FFFFFF"/>
                </a:solidFill>
                <a:latin typeface="Arial" panose="020B0604020202020204" pitchFamily="34" charset="0"/>
                <a:ea typeface="+mj-ea"/>
                <a:cs typeface="Arial" panose="020B0604020202020204" pitchFamily="34" charset="0"/>
              </a:defRPr>
            </a:lvl1pPr>
          </a:lstStyle>
          <a:p>
            <a:pPr>
              <a:lnSpc>
                <a:spcPct val="130000"/>
              </a:lnSpc>
            </a:pPr>
            <a:endParaRPr lang="en-US" sz="2400" cap="none" baseline="0" dirty="0">
              <a:solidFill>
                <a:schemeClr val="tx1">
                  <a:lumMod val="65000"/>
                  <a:lumOff val="35000"/>
                </a:schemeClr>
              </a:solidFill>
            </a:endParaRPr>
          </a:p>
        </p:txBody>
      </p:sp>
      <p:sp>
        <p:nvSpPr>
          <p:cNvPr id="16" name="Title 1"/>
          <p:cNvSpPr txBox="1">
            <a:spLocks/>
          </p:cNvSpPr>
          <p:nvPr userDrawn="1"/>
        </p:nvSpPr>
        <p:spPr>
          <a:xfrm>
            <a:off x="7710797" y="4599822"/>
            <a:ext cx="2168138" cy="38599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1" i="0" kern="1200" cap="all" spc="-50" baseline="0">
                <a:solidFill>
                  <a:srgbClr val="FFFFFF"/>
                </a:solidFill>
                <a:latin typeface="Arial" panose="020B0604020202020204" pitchFamily="34" charset="0"/>
                <a:ea typeface="+mj-ea"/>
                <a:cs typeface="Arial" panose="020B0604020202020204" pitchFamily="34" charset="0"/>
              </a:defRPr>
            </a:lvl1pPr>
          </a:lstStyle>
          <a:p>
            <a:pPr>
              <a:lnSpc>
                <a:spcPct val="130000"/>
              </a:lnSpc>
            </a:pPr>
            <a:endParaRPr lang="en-US" sz="2400" cap="none" baseline="0" dirty="0">
              <a:solidFill>
                <a:schemeClr val="tx1">
                  <a:lumMod val="65000"/>
                  <a:lumOff val="35000"/>
                </a:schemeClr>
              </a:solidFill>
            </a:endParaRPr>
          </a:p>
        </p:txBody>
      </p:sp>
      <p:sp>
        <p:nvSpPr>
          <p:cNvPr id="12" name="Title 1"/>
          <p:cNvSpPr txBox="1">
            <a:spLocks/>
          </p:cNvSpPr>
          <p:nvPr userDrawn="1"/>
        </p:nvSpPr>
        <p:spPr>
          <a:xfrm>
            <a:off x="891180" y="4246679"/>
            <a:ext cx="2577761" cy="1021818"/>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3600" b="1" i="0" kern="1200" cap="all" spc="-50" baseline="0">
                <a:solidFill>
                  <a:srgbClr val="FFFFFF"/>
                </a:solidFill>
                <a:latin typeface="Arial" panose="020B0604020202020204" pitchFamily="34" charset="0"/>
                <a:ea typeface="+mj-ea"/>
                <a:cs typeface="Arial" panose="020B0604020202020204" pitchFamily="34" charset="0"/>
              </a:defRPr>
            </a:lvl1pPr>
          </a:lstStyle>
          <a:p>
            <a:pPr>
              <a:lnSpc>
                <a:spcPct val="200000"/>
              </a:lnSpc>
            </a:pPr>
            <a:r>
              <a:rPr lang="en-GB" sz="1600" b="0" cap="none" baseline="0" noProof="0" dirty="0" err="1">
                <a:solidFill>
                  <a:schemeClr val="bg1"/>
                </a:solidFill>
              </a:rPr>
              <a:t>Website.eu</a:t>
            </a:r>
            <a:endParaRPr lang="en-GB" sz="1600" b="0" cap="none" baseline="0" noProof="0" dirty="0">
              <a:solidFill>
                <a:schemeClr val="bg1"/>
              </a:solidFill>
            </a:endParaRPr>
          </a:p>
          <a:p>
            <a:pPr>
              <a:lnSpc>
                <a:spcPct val="200000"/>
              </a:lnSpc>
            </a:pPr>
            <a:r>
              <a:rPr lang="en-GB" sz="1600" b="0" cap="none" baseline="0" noProof="0" dirty="0" err="1">
                <a:solidFill>
                  <a:schemeClr val="bg1"/>
                </a:solidFill>
              </a:rPr>
              <a:t>email@email.eu</a:t>
            </a:r>
            <a:endParaRPr lang="en-GB" sz="1600" b="0" cap="none" baseline="0" noProof="0" dirty="0">
              <a:solidFill>
                <a:schemeClr val="bg1"/>
              </a:solidFill>
            </a:endParaRPr>
          </a:p>
        </p:txBody>
      </p:sp>
      <p:pic>
        <p:nvPicPr>
          <p:cNvPr id="3" name="Grafik 2">
            <a:extLst>
              <a:ext uri="{FF2B5EF4-FFF2-40B4-BE49-F238E27FC236}">
                <a16:creationId xmlns:a16="http://schemas.microsoft.com/office/drawing/2014/main" id="{5BBB27BF-2B6D-9F40-A108-FAD7263BCD73}"/>
              </a:ext>
            </a:extLst>
          </p:cNvPr>
          <p:cNvPicPr>
            <a:picLocks noChangeAspect="1"/>
          </p:cNvPicPr>
          <p:nvPr userDrawn="1"/>
        </p:nvPicPr>
        <p:blipFill>
          <a:blip r:embed="rId2"/>
          <a:stretch>
            <a:fillRect/>
          </a:stretch>
        </p:blipFill>
        <p:spPr>
          <a:xfrm>
            <a:off x="563773" y="4986563"/>
            <a:ext cx="227369" cy="180000"/>
          </a:xfrm>
          <a:prstGeom prst="rect">
            <a:avLst/>
          </a:prstGeom>
        </p:spPr>
      </p:pic>
      <p:pic>
        <p:nvPicPr>
          <p:cNvPr id="5" name="Grafik 4">
            <a:extLst>
              <a:ext uri="{FF2B5EF4-FFF2-40B4-BE49-F238E27FC236}">
                <a16:creationId xmlns:a16="http://schemas.microsoft.com/office/drawing/2014/main" id="{47C8B694-66F9-7D43-B39B-BCE14F066B08}"/>
              </a:ext>
            </a:extLst>
          </p:cNvPr>
          <p:cNvPicPr>
            <a:picLocks noChangeAspect="1"/>
          </p:cNvPicPr>
          <p:nvPr userDrawn="1"/>
        </p:nvPicPr>
        <p:blipFill>
          <a:blip r:embed="rId3"/>
          <a:stretch>
            <a:fillRect/>
          </a:stretch>
        </p:blipFill>
        <p:spPr>
          <a:xfrm>
            <a:off x="597944" y="4529585"/>
            <a:ext cx="168571" cy="180000"/>
          </a:xfrm>
          <a:prstGeom prst="rect">
            <a:avLst/>
          </a:prstGeom>
        </p:spPr>
      </p:pic>
      <p:pic>
        <p:nvPicPr>
          <p:cNvPr id="6" name="Grafik 5">
            <a:extLst>
              <a:ext uri="{FF2B5EF4-FFF2-40B4-BE49-F238E27FC236}">
                <a16:creationId xmlns:a16="http://schemas.microsoft.com/office/drawing/2014/main" id="{12633BE6-F1A1-5848-A000-4B9C136496DA}"/>
              </a:ext>
            </a:extLst>
          </p:cNvPr>
          <p:cNvPicPr>
            <a:picLocks noChangeAspect="1"/>
          </p:cNvPicPr>
          <p:nvPr userDrawn="1"/>
        </p:nvPicPr>
        <p:blipFill>
          <a:blip r:embed="rId4"/>
          <a:stretch>
            <a:fillRect/>
          </a:stretch>
        </p:blipFill>
        <p:spPr>
          <a:xfrm>
            <a:off x="3729729" y="4489007"/>
            <a:ext cx="222353" cy="180000"/>
          </a:xfrm>
          <a:prstGeom prst="rect">
            <a:avLst/>
          </a:prstGeom>
        </p:spPr>
      </p:pic>
      <p:pic>
        <p:nvPicPr>
          <p:cNvPr id="7" name="Grafik 6">
            <a:extLst>
              <a:ext uri="{FF2B5EF4-FFF2-40B4-BE49-F238E27FC236}">
                <a16:creationId xmlns:a16="http://schemas.microsoft.com/office/drawing/2014/main" id="{00E6AC6E-FEE1-134E-9F72-DB78328B7E91}"/>
              </a:ext>
            </a:extLst>
          </p:cNvPr>
          <p:cNvPicPr>
            <a:picLocks noChangeAspect="1"/>
          </p:cNvPicPr>
          <p:nvPr userDrawn="1"/>
        </p:nvPicPr>
        <p:blipFill>
          <a:blip r:embed="rId5"/>
          <a:stretch>
            <a:fillRect/>
          </a:stretch>
        </p:blipFill>
        <p:spPr>
          <a:xfrm>
            <a:off x="3724714" y="4975877"/>
            <a:ext cx="227368" cy="180000"/>
          </a:xfrm>
          <a:prstGeom prst="rect">
            <a:avLst/>
          </a:prstGeom>
        </p:spPr>
      </p:pic>
      <p:grpSp>
        <p:nvGrpSpPr>
          <p:cNvPr id="9" name="Gruppieren 8">
            <a:extLst>
              <a:ext uri="{FF2B5EF4-FFF2-40B4-BE49-F238E27FC236}">
                <a16:creationId xmlns:a16="http://schemas.microsoft.com/office/drawing/2014/main" id="{99580EEB-610B-E44F-B7CB-5D14C215C6C8}"/>
              </a:ext>
            </a:extLst>
          </p:cNvPr>
          <p:cNvGrpSpPr/>
          <p:nvPr userDrawn="1"/>
        </p:nvGrpSpPr>
        <p:grpSpPr>
          <a:xfrm>
            <a:off x="7710797" y="5965804"/>
            <a:ext cx="4193862" cy="360000"/>
            <a:chOff x="790877" y="4997207"/>
            <a:chExt cx="4193862" cy="360000"/>
          </a:xfrm>
        </p:grpSpPr>
        <p:pic>
          <p:nvPicPr>
            <p:cNvPr id="19" name="Grafik 18" descr="Ein Bild, das Blume, Zeichnung enthält.&#10;&#10;Automatisch generierte Beschreibung">
              <a:extLst>
                <a:ext uri="{FF2B5EF4-FFF2-40B4-BE49-F238E27FC236}">
                  <a16:creationId xmlns:a16="http://schemas.microsoft.com/office/drawing/2014/main" id="{DEC0AB54-72D0-7840-9BA8-C0799DD82D07}"/>
                </a:ext>
              </a:extLst>
            </p:cNvPr>
            <p:cNvPicPr>
              <a:picLocks noChangeAspect="1"/>
            </p:cNvPicPr>
            <p:nvPr userDrawn="1"/>
          </p:nvPicPr>
          <p:blipFill>
            <a:blip r:embed="rId6"/>
            <a:stretch>
              <a:fillRect/>
            </a:stretch>
          </p:blipFill>
          <p:spPr>
            <a:xfrm>
              <a:off x="790877" y="4997207"/>
              <a:ext cx="535385" cy="360000"/>
            </a:xfrm>
            <a:prstGeom prst="rect">
              <a:avLst/>
            </a:prstGeom>
          </p:spPr>
        </p:pic>
        <p:sp>
          <p:nvSpPr>
            <p:cNvPr id="20" name="Rechteck 19">
              <a:extLst>
                <a:ext uri="{FF2B5EF4-FFF2-40B4-BE49-F238E27FC236}">
                  <a16:creationId xmlns:a16="http://schemas.microsoft.com/office/drawing/2014/main" id="{9511D5B4-36B9-CA42-B23C-F2732F715599}"/>
                </a:ext>
              </a:extLst>
            </p:cNvPr>
            <p:cNvSpPr/>
            <p:nvPr userDrawn="1"/>
          </p:nvSpPr>
          <p:spPr>
            <a:xfrm>
              <a:off x="1395599" y="4997207"/>
              <a:ext cx="3589140" cy="338554"/>
            </a:xfrm>
            <a:prstGeom prst="rect">
              <a:avLst/>
            </a:prstGeom>
          </p:spPr>
          <p:txBody>
            <a:bodyPr wrap="square">
              <a:spAutoFit/>
            </a:bodyPr>
            <a:lstStyle/>
            <a:p>
              <a:pPr>
                <a:spcAft>
                  <a:spcPts val="0"/>
                </a:spcAft>
              </a:pPr>
              <a:r>
                <a:rPr lang="en-GB" sz="800" dirty="0">
                  <a:solidFill>
                    <a:srgbClr val="000000"/>
                  </a:solidFill>
                  <a:latin typeface="Arial" panose="020B0604020202020204" pitchFamily="34" charset="0"/>
                  <a:ea typeface="Arial" panose="020B0604020202020204" pitchFamily="34" charset="0"/>
                  <a:cs typeface="Arial" panose="020B0604020202020204" pitchFamily="34" charset="0"/>
                </a:rPr>
                <a:t>This project has received funding from the European Union's Horizon 2020 research and innovation programme under grant agreement No. 887396.</a:t>
              </a:r>
              <a:endParaRPr lang="en-GB" sz="800" dirty="0">
                <a:latin typeface="Arial" panose="020B0604020202020204" pitchFamily="34" charset="0"/>
                <a:ea typeface="Times New Roman" panose="02020603050405020304" pitchFamily="18" charset="0"/>
                <a:cs typeface="Arial" panose="020B0604020202020204" pitchFamily="34" charset="0"/>
              </a:endParaRPr>
            </a:p>
          </p:txBody>
        </p:sp>
      </p:grpSp>
      <p:sp>
        <p:nvSpPr>
          <p:cNvPr id="2" name="Rechteck 1">
            <a:extLst>
              <a:ext uri="{FF2B5EF4-FFF2-40B4-BE49-F238E27FC236}">
                <a16:creationId xmlns:a16="http://schemas.microsoft.com/office/drawing/2014/main" id="{8428C139-F70A-D547-B5EB-B9EA93C2FA7C}"/>
              </a:ext>
            </a:extLst>
          </p:cNvPr>
          <p:cNvSpPr/>
          <p:nvPr userDrawn="1"/>
        </p:nvSpPr>
        <p:spPr>
          <a:xfrm>
            <a:off x="7580451" y="4514171"/>
            <a:ext cx="4188061" cy="609590"/>
          </a:xfrm>
          <a:prstGeom prst="rect">
            <a:avLst/>
          </a:prstGeom>
        </p:spPr>
        <p:txBody>
          <a:bodyPr wrap="square">
            <a:spAutoFit/>
          </a:bodyPr>
          <a:lstStyle/>
          <a:p>
            <a:pPr>
              <a:lnSpc>
                <a:spcPct val="107000"/>
              </a:lnSpc>
              <a:spcAft>
                <a:spcPts val="800"/>
              </a:spcAft>
            </a:pPr>
            <a:r>
              <a:rPr lang="en-GB" sz="800" dirty="0">
                <a:solidFill>
                  <a:schemeClr val="bg1"/>
                </a:solidFill>
                <a:effectLst/>
                <a:latin typeface="Arial" panose="020B0604020202020204" pitchFamily="34" charset="0"/>
                <a:ea typeface="Arial" panose="020B0604020202020204" pitchFamily="34" charset="0"/>
                <a:cs typeface="Arial" panose="020B0604020202020204" pitchFamily="34" charset="0"/>
              </a:rPr>
              <a:t>The sole responsibility for any error or omissions lies with the editor. The content does not necessarily reflect the opinion of the European Commission. The European Commission is also not responsible for any use that may be made of the information contained herein.</a:t>
            </a:r>
            <a:endParaRPr lang="en-GB"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2" name="Grafik 21">
            <a:extLst>
              <a:ext uri="{FF2B5EF4-FFF2-40B4-BE49-F238E27FC236}">
                <a16:creationId xmlns:a16="http://schemas.microsoft.com/office/drawing/2014/main" id="{6B0D36FB-533C-064B-8A5B-0D2C0942AE06}"/>
              </a:ext>
            </a:extLst>
          </p:cNvPr>
          <p:cNvPicPr>
            <a:picLocks noChangeAspect="1"/>
          </p:cNvPicPr>
          <p:nvPr userDrawn="1"/>
        </p:nvPicPr>
        <p:blipFill>
          <a:blip r:embed="rId7"/>
          <a:stretch>
            <a:fillRect/>
          </a:stretch>
        </p:blipFill>
        <p:spPr>
          <a:xfrm>
            <a:off x="4682082" y="1511741"/>
            <a:ext cx="3028715" cy="1258507"/>
          </a:xfrm>
          <a:prstGeom prst="rect">
            <a:avLst/>
          </a:prstGeom>
        </p:spPr>
      </p:pic>
      <p:cxnSp>
        <p:nvCxnSpPr>
          <p:cNvPr id="24" name="Gerade Verbindung 23">
            <a:extLst>
              <a:ext uri="{FF2B5EF4-FFF2-40B4-BE49-F238E27FC236}">
                <a16:creationId xmlns:a16="http://schemas.microsoft.com/office/drawing/2014/main" id="{43AC6FFB-F22F-DD4E-949F-FE33CD49DBA9}"/>
              </a:ext>
            </a:extLst>
          </p:cNvPr>
          <p:cNvCxnSpPr/>
          <p:nvPr userDrawn="1"/>
        </p:nvCxnSpPr>
        <p:spPr>
          <a:xfrm>
            <a:off x="7447469" y="5724939"/>
            <a:ext cx="0" cy="884583"/>
          </a:xfrm>
          <a:prstGeom prst="line">
            <a:avLst/>
          </a:prstGeom>
          <a:ln w="158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Rechteck 28">
            <a:extLst>
              <a:ext uri="{FF2B5EF4-FFF2-40B4-BE49-F238E27FC236}">
                <a16:creationId xmlns:a16="http://schemas.microsoft.com/office/drawing/2014/main" id="{27059515-6AC0-5E47-BC7B-D789730E3DAE}"/>
              </a:ext>
            </a:extLst>
          </p:cNvPr>
          <p:cNvSpPr/>
          <p:nvPr userDrawn="1"/>
        </p:nvSpPr>
        <p:spPr>
          <a:xfrm>
            <a:off x="4035950" y="4279045"/>
            <a:ext cx="3288728" cy="984244"/>
          </a:xfrm>
          <a:prstGeom prst="rect">
            <a:avLst/>
          </a:prstGeom>
        </p:spPr>
        <p:txBody>
          <a:bodyPr wrap="square">
            <a:spAutoFit/>
          </a:bodyPr>
          <a:lstStyle/>
          <a:p>
            <a:pPr>
              <a:lnSpc>
                <a:spcPct val="150000"/>
              </a:lnSpc>
            </a:pPr>
            <a:r>
              <a:rPr lang="en-GB" sz="1800" b="0" cap="none" baseline="0" noProof="0" dirty="0">
                <a:solidFill>
                  <a:schemeClr val="bg1"/>
                </a:solidFill>
              </a:rPr>
              <a:t>@twitter</a:t>
            </a:r>
          </a:p>
          <a:p>
            <a:pPr>
              <a:lnSpc>
                <a:spcPct val="200000"/>
              </a:lnSpc>
            </a:pPr>
            <a:r>
              <a:rPr lang="en-GB" sz="1800" b="0" cap="none" baseline="0" noProof="0" dirty="0" err="1">
                <a:solidFill>
                  <a:schemeClr val="bg1"/>
                </a:solidFill>
              </a:rPr>
              <a:t>url</a:t>
            </a:r>
            <a:endParaRPr lang="en-GB" sz="1800" b="0" cap="none" baseline="0" noProof="0" dirty="0">
              <a:solidFill>
                <a:schemeClr val="bg1"/>
              </a:solidFill>
            </a:endParaRPr>
          </a:p>
        </p:txBody>
      </p:sp>
      <p:pic>
        <p:nvPicPr>
          <p:cNvPr id="4" name="Picture 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8917" y="5694845"/>
            <a:ext cx="6480048" cy="935736"/>
          </a:xfrm>
          <a:prstGeom prst="rect">
            <a:avLst/>
          </a:prstGeom>
        </p:spPr>
      </p:pic>
    </p:spTree>
    <p:extLst>
      <p:ext uri="{BB962C8B-B14F-4D97-AF65-F5344CB8AC3E}">
        <p14:creationId xmlns:p14="http://schemas.microsoft.com/office/powerpoint/2010/main" val="2721768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ack cover">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C2BB6FB-10B8-9B4D-97E8-D0294F5C8A4F}"/>
              </a:ext>
            </a:extLst>
          </p:cNvPr>
          <p:cNvPicPr>
            <a:picLocks noChangeAspect="1"/>
          </p:cNvPicPr>
          <p:nvPr userDrawn="1"/>
        </p:nvPicPr>
        <p:blipFill>
          <a:blip r:embed="rId2"/>
          <a:stretch>
            <a:fillRect/>
          </a:stretch>
        </p:blipFill>
        <p:spPr>
          <a:xfrm>
            <a:off x="9936482" y="380583"/>
            <a:ext cx="1775289" cy="737677"/>
          </a:xfrm>
          <a:prstGeom prst="rect">
            <a:avLst/>
          </a:prstGeom>
        </p:spPr>
      </p:pic>
      <p:sp>
        <p:nvSpPr>
          <p:cNvPr id="3" name="Rectangle 7">
            <a:extLst>
              <a:ext uri="{FF2B5EF4-FFF2-40B4-BE49-F238E27FC236}">
                <a16:creationId xmlns:a16="http://schemas.microsoft.com/office/drawing/2014/main" id="{3D24C2C7-FE64-A744-8FBD-6060442749BC}"/>
              </a:ext>
            </a:extLst>
          </p:cNvPr>
          <p:cNvSpPr/>
          <p:nvPr userDrawn="1"/>
        </p:nvSpPr>
        <p:spPr>
          <a:xfrm>
            <a:off x="0" y="-16789"/>
            <a:ext cx="12192000" cy="54000"/>
          </a:xfrm>
          <a:prstGeom prst="rect">
            <a:avLst/>
          </a:prstGeom>
          <a:solidFill>
            <a:srgbClr val="F4A558"/>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92020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half" idx="10" hasCustomPrompt="1"/>
          </p:nvPr>
        </p:nvSpPr>
        <p:spPr>
          <a:xfrm>
            <a:off x="1097280" y="6284880"/>
            <a:ext cx="3994627" cy="351814"/>
          </a:xfrm>
        </p:spPr>
        <p:txBody>
          <a:bodyPr/>
          <a:lstStyle>
            <a:lvl1pPr>
              <a:defRPr sz="1200" baseline="0">
                <a:solidFill>
                  <a:srgbClr val="227790"/>
                </a:solidFill>
              </a:defRPr>
            </a:lvl1pPr>
          </a:lstStyle>
          <a:p>
            <a:r>
              <a:rPr lang="en-GB" noProof="0" dirty="0"/>
              <a:t>Name of the event</a:t>
            </a:r>
          </a:p>
        </p:txBody>
      </p:sp>
      <p:sp>
        <p:nvSpPr>
          <p:cNvPr id="5" name="Title 1">
            <a:extLst>
              <a:ext uri="{FF2B5EF4-FFF2-40B4-BE49-F238E27FC236}">
                <a16:creationId xmlns:a16="http://schemas.microsoft.com/office/drawing/2014/main" id="{37F97959-FED2-3B4F-8BE6-B92958D6F5A2}"/>
              </a:ext>
            </a:extLst>
          </p:cNvPr>
          <p:cNvSpPr>
            <a:spLocks noGrp="1"/>
          </p:cNvSpPr>
          <p:nvPr>
            <p:ph type="title" hasCustomPrompt="1"/>
          </p:nvPr>
        </p:nvSpPr>
        <p:spPr>
          <a:xfrm>
            <a:off x="1097280" y="1059686"/>
            <a:ext cx="8384471" cy="879662"/>
          </a:xfrm>
        </p:spPr>
        <p:txBody>
          <a:bodyPr lIns="0" tIns="0" rIns="0" bIns="0" anchor="t" anchorCtr="0"/>
          <a:lstStyle>
            <a:lvl1pPr marL="0">
              <a:defRPr/>
            </a:lvl1pPr>
          </a:lstStyle>
          <a:p>
            <a:r>
              <a:rPr lang="en-GB" noProof="0" dirty="0"/>
              <a:t>Title</a:t>
            </a:r>
          </a:p>
        </p:txBody>
      </p:sp>
      <p:sp>
        <p:nvSpPr>
          <p:cNvPr id="6" name="Text Placeholder 3">
            <a:extLst>
              <a:ext uri="{FF2B5EF4-FFF2-40B4-BE49-F238E27FC236}">
                <a16:creationId xmlns:a16="http://schemas.microsoft.com/office/drawing/2014/main" id="{973A6BC5-C01F-554D-9BE9-41B20E0C6EDB}"/>
              </a:ext>
            </a:extLst>
          </p:cNvPr>
          <p:cNvSpPr>
            <a:spLocks noGrp="1"/>
          </p:cNvSpPr>
          <p:nvPr>
            <p:ph type="body" sz="half" idx="2"/>
          </p:nvPr>
        </p:nvSpPr>
        <p:spPr>
          <a:xfrm>
            <a:off x="1100451" y="2379860"/>
            <a:ext cx="8381300" cy="3599317"/>
          </a:xfrm>
        </p:spPr>
        <p:txBody>
          <a:bodyPr/>
          <a:lstStyle/>
          <a:p>
            <a:endParaRPr lang="en-GB" dirty="0"/>
          </a:p>
        </p:txBody>
      </p:sp>
      <p:sp>
        <p:nvSpPr>
          <p:cNvPr id="8" name="Rectangle 7">
            <a:extLst>
              <a:ext uri="{FF2B5EF4-FFF2-40B4-BE49-F238E27FC236}">
                <a16:creationId xmlns:a16="http://schemas.microsoft.com/office/drawing/2014/main" id="{34E76E28-05DC-294B-80CA-5BC8A04C86FB}"/>
              </a:ext>
            </a:extLst>
          </p:cNvPr>
          <p:cNvSpPr/>
          <p:nvPr userDrawn="1"/>
        </p:nvSpPr>
        <p:spPr>
          <a:xfrm>
            <a:off x="0" y="-16789"/>
            <a:ext cx="12192000" cy="54000"/>
          </a:xfrm>
          <a:prstGeom prst="rect">
            <a:avLst/>
          </a:prstGeom>
          <a:solidFill>
            <a:srgbClr val="F4A558"/>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Grafik 9">
            <a:extLst>
              <a:ext uri="{FF2B5EF4-FFF2-40B4-BE49-F238E27FC236}">
                <a16:creationId xmlns:a16="http://schemas.microsoft.com/office/drawing/2014/main" id="{E7736264-5564-874D-A426-FE785812D6BF}"/>
              </a:ext>
            </a:extLst>
          </p:cNvPr>
          <p:cNvPicPr>
            <a:picLocks noChangeAspect="1"/>
          </p:cNvPicPr>
          <p:nvPr userDrawn="1"/>
        </p:nvPicPr>
        <p:blipFill>
          <a:blip r:embed="rId2"/>
          <a:stretch>
            <a:fillRect/>
          </a:stretch>
        </p:blipFill>
        <p:spPr>
          <a:xfrm>
            <a:off x="9936482" y="380583"/>
            <a:ext cx="1775289" cy="73767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9" name="Text Placeholder 3"/>
          <p:cNvSpPr>
            <a:spLocks noGrp="1"/>
          </p:cNvSpPr>
          <p:nvPr>
            <p:ph type="body" sz="half" idx="2"/>
          </p:nvPr>
        </p:nvSpPr>
        <p:spPr>
          <a:xfrm>
            <a:off x="1100451" y="2379860"/>
            <a:ext cx="4797842" cy="3599317"/>
          </a:xfrm>
        </p:spPr>
        <p:txBody>
          <a:bodyPr/>
          <a:lstStyle/>
          <a:p>
            <a:endParaRPr lang="en-GB" dirty="0"/>
          </a:p>
        </p:txBody>
      </p:sp>
      <p:sp>
        <p:nvSpPr>
          <p:cNvPr id="4" name="Bildplatzhalter 14"/>
          <p:cNvSpPr>
            <a:spLocks noGrp="1"/>
          </p:cNvSpPr>
          <p:nvPr>
            <p:ph type="pic" sz="quarter" idx="15"/>
          </p:nvPr>
        </p:nvSpPr>
        <p:spPr>
          <a:xfrm>
            <a:off x="6097587" y="2368715"/>
            <a:ext cx="5026753" cy="3610462"/>
          </a:xfrm>
          <a:prstGeom prst="rect">
            <a:avLst/>
          </a:prstGeom>
        </p:spPr>
      </p:sp>
      <p:sp>
        <p:nvSpPr>
          <p:cNvPr id="6" name="Text Placeholder 3">
            <a:extLst>
              <a:ext uri="{FF2B5EF4-FFF2-40B4-BE49-F238E27FC236}">
                <a16:creationId xmlns:a16="http://schemas.microsoft.com/office/drawing/2014/main" id="{5C79D0F3-D2AA-9B4F-8FF5-18E17EC6B25B}"/>
              </a:ext>
            </a:extLst>
          </p:cNvPr>
          <p:cNvSpPr>
            <a:spLocks noGrp="1"/>
          </p:cNvSpPr>
          <p:nvPr>
            <p:ph type="body" sz="half" idx="10" hasCustomPrompt="1"/>
          </p:nvPr>
        </p:nvSpPr>
        <p:spPr>
          <a:xfrm>
            <a:off x="1097280" y="6284880"/>
            <a:ext cx="3994627" cy="351814"/>
          </a:xfrm>
        </p:spPr>
        <p:txBody>
          <a:bodyPr/>
          <a:lstStyle>
            <a:lvl1pPr>
              <a:defRPr sz="1200" baseline="0">
                <a:solidFill>
                  <a:srgbClr val="227790"/>
                </a:solidFill>
              </a:defRPr>
            </a:lvl1pPr>
          </a:lstStyle>
          <a:p>
            <a:r>
              <a:rPr lang="en-GB" noProof="0" dirty="0"/>
              <a:t>Name of the event</a:t>
            </a:r>
          </a:p>
        </p:txBody>
      </p:sp>
      <p:sp>
        <p:nvSpPr>
          <p:cNvPr id="8" name="Rectangle 7">
            <a:extLst>
              <a:ext uri="{FF2B5EF4-FFF2-40B4-BE49-F238E27FC236}">
                <a16:creationId xmlns:a16="http://schemas.microsoft.com/office/drawing/2014/main" id="{31684C48-0274-8C41-BCFD-AFA5653C4113}"/>
              </a:ext>
            </a:extLst>
          </p:cNvPr>
          <p:cNvSpPr/>
          <p:nvPr userDrawn="1"/>
        </p:nvSpPr>
        <p:spPr>
          <a:xfrm>
            <a:off x="0" y="-16789"/>
            <a:ext cx="12192000" cy="54000"/>
          </a:xfrm>
          <a:prstGeom prst="rect">
            <a:avLst/>
          </a:prstGeom>
          <a:solidFill>
            <a:srgbClr val="F4A558"/>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Grafik 9">
            <a:extLst>
              <a:ext uri="{FF2B5EF4-FFF2-40B4-BE49-F238E27FC236}">
                <a16:creationId xmlns:a16="http://schemas.microsoft.com/office/drawing/2014/main" id="{2D0ECF92-A693-0E40-8F19-682FD63C0E98}"/>
              </a:ext>
            </a:extLst>
          </p:cNvPr>
          <p:cNvPicPr>
            <a:picLocks noChangeAspect="1"/>
          </p:cNvPicPr>
          <p:nvPr userDrawn="1"/>
        </p:nvPicPr>
        <p:blipFill>
          <a:blip r:embed="rId2"/>
          <a:stretch>
            <a:fillRect/>
          </a:stretch>
        </p:blipFill>
        <p:spPr>
          <a:xfrm>
            <a:off x="9936482" y="380583"/>
            <a:ext cx="1775289" cy="737677"/>
          </a:xfrm>
          <a:prstGeom prst="rect">
            <a:avLst/>
          </a:prstGeom>
        </p:spPr>
      </p:pic>
      <p:sp>
        <p:nvSpPr>
          <p:cNvPr id="11" name="Title 1">
            <a:extLst>
              <a:ext uri="{FF2B5EF4-FFF2-40B4-BE49-F238E27FC236}">
                <a16:creationId xmlns:a16="http://schemas.microsoft.com/office/drawing/2014/main" id="{D7E3C3BB-2FDA-E647-82EE-4016DA914A38}"/>
              </a:ext>
            </a:extLst>
          </p:cNvPr>
          <p:cNvSpPr>
            <a:spLocks noGrp="1"/>
          </p:cNvSpPr>
          <p:nvPr>
            <p:ph type="title" hasCustomPrompt="1"/>
          </p:nvPr>
        </p:nvSpPr>
        <p:spPr>
          <a:xfrm>
            <a:off x="1097280" y="1059686"/>
            <a:ext cx="8384471" cy="879662"/>
          </a:xfrm>
        </p:spPr>
        <p:txBody>
          <a:bodyPr lIns="0" tIns="0" rIns="0" bIns="0" anchor="t" anchorCtr="0"/>
          <a:lstStyle>
            <a:lvl1pPr marL="0">
              <a:defRPr/>
            </a:lvl1pPr>
          </a:lstStyle>
          <a:p>
            <a:r>
              <a:rPr lang="en-GB" noProof="0" dirty="0"/>
              <a:t>Title</a:t>
            </a:r>
          </a:p>
        </p:txBody>
      </p:sp>
    </p:spTree>
    <p:extLst>
      <p:ext uri="{BB962C8B-B14F-4D97-AF65-F5344CB8AC3E}">
        <p14:creationId xmlns:p14="http://schemas.microsoft.com/office/powerpoint/2010/main" val="108024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3"/>
          <p:cNvSpPr>
            <a:spLocks noGrp="1"/>
          </p:cNvSpPr>
          <p:nvPr>
            <p:ph type="body" sz="half" idx="2"/>
          </p:nvPr>
        </p:nvSpPr>
        <p:spPr>
          <a:xfrm>
            <a:off x="1100451" y="2717613"/>
            <a:ext cx="4797842" cy="3496575"/>
          </a:xfrm>
        </p:spPr>
        <p:txBody>
          <a:bodyPr/>
          <a:lstStyle/>
          <a:p>
            <a:endParaRPr lang="en-GB" dirty="0"/>
          </a:p>
        </p:txBody>
      </p:sp>
      <p:sp>
        <p:nvSpPr>
          <p:cNvPr id="4" name="Bildplatzhalter 14"/>
          <p:cNvSpPr>
            <a:spLocks noGrp="1"/>
          </p:cNvSpPr>
          <p:nvPr>
            <p:ph type="pic" sz="quarter" idx="15"/>
          </p:nvPr>
        </p:nvSpPr>
        <p:spPr>
          <a:xfrm>
            <a:off x="6097587" y="2706468"/>
            <a:ext cx="5026753" cy="3507720"/>
          </a:xfrm>
          <a:prstGeom prst="rect">
            <a:avLst/>
          </a:prstGeom>
        </p:spPr>
      </p:sp>
      <p:sp>
        <p:nvSpPr>
          <p:cNvPr id="5" name="Title 1"/>
          <p:cNvSpPr txBox="1">
            <a:spLocks/>
          </p:cNvSpPr>
          <p:nvPr userDrawn="1"/>
        </p:nvSpPr>
        <p:spPr>
          <a:xfrm>
            <a:off x="1097279" y="2037929"/>
            <a:ext cx="8384471" cy="581102"/>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b="1" i="0" kern="1200" cap="all" spc="-50" baseline="0">
                <a:solidFill>
                  <a:srgbClr val="0075BC"/>
                </a:solidFill>
                <a:latin typeface="Arial" panose="020B0604020202020204" pitchFamily="34" charset="0"/>
                <a:ea typeface="+mj-ea"/>
                <a:cs typeface="Arial" panose="020B0604020202020204" pitchFamily="34" charset="0"/>
              </a:defRPr>
            </a:lvl1pPr>
          </a:lstStyle>
          <a:p>
            <a:r>
              <a:rPr lang="en-GB" sz="2800" cap="none" baseline="0" noProof="0" dirty="0">
                <a:solidFill>
                  <a:srgbClr val="227790"/>
                </a:solidFill>
              </a:rPr>
              <a:t>Subtitle</a:t>
            </a:r>
          </a:p>
        </p:txBody>
      </p:sp>
      <p:sp>
        <p:nvSpPr>
          <p:cNvPr id="7" name="Rectangle 7">
            <a:extLst>
              <a:ext uri="{FF2B5EF4-FFF2-40B4-BE49-F238E27FC236}">
                <a16:creationId xmlns:a16="http://schemas.microsoft.com/office/drawing/2014/main" id="{CE6A5DCD-A445-7440-AC18-E50E45BAD7DF}"/>
              </a:ext>
            </a:extLst>
          </p:cNvPr>
          <p:cNvSpPr/>
          <p:nvPr userDrawn="1"/>
        </p:nvSpPr>
        <p:spPr>
          <a:xfrm>
            <a:off x="0" y="-16789"/>
            <a:ext cx="12192000" cy="54000"/>
          </a:xfrm>
          <a:prstGeom prst="rect">
            <a:avLst/>
          </a:prstGeom>
          <a:solidFill>
            <a:srgbClr val="F4A558"/>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Grafik 7">
            <a:extLst>
              <a:ext uri="{FF2B5EF4-FFF2-40B4-BE49-F238E27FC236}">
                <a16:creationId xmlns:a16="http://schemas.microsoft.com/office/drawing/2014/main" id="{A6B2FA9F-46C7-804B-8FB2-3C71EA46EF77}"/>
              </a:ext>
            </a:extLst>
          </p:cNvPr>
          <p:cNvPicPr>
            <a:picLocks noChangeAspect="1"/>
          </p:cNvPicPr>
          <p:nvPr userDrawn="1"/>
        </p:nvPicPr>
        <p:blipFill>
          <a:blip r:embed="rId2"/>
          <a:stretch>
            <a:fillRect/>
          </a:stretch>
        </p:blipFill>
        <p:spPr>
          <a:xfrm>
            <a:off x="9936482" y="380583"/>
            <a:ext cx="1775289" cy="737677"/>
          </a:xfrm>
          <a:prstGeom prst="rect">
            <a:avLst/>
          </a:prstGeom>
        </p:spPr>
      </p:pic>
      <p:sp>
        <p:nvSpPr>
          <p:cNvPr id="10" name="Title 1">
            <a:extLst>
              <a:ext uri="{FF2B5EF4-FFF2-40B4-BE49-F238E27FC236}">
                <a16:creationId xmlns:a16="http://schemas.microsoft.com/office/drawing/2014/main" id="{B6EBB80E-C873-5543-A975-ABF11A5AD8FE}"/>
              </a:ext>
            </a:extLst>
          </p:cNvPr>
          <p:cNvSpPr>
            <a:spLocks noGrp="1"/>
          </p:cNvSpPr>
          <p:nvPr>
            <p:ph type="title" hasCustomPrompt="1"/>
          </p:nvPr>
        </p:nvSpPr>
        <p:spPr>
          <a:xfrm>
            <a:off x="1097280" y="1059686"/>
            <a:ext cx="8384471" cy="879662"/>
          </a:xfrm>
        </p:spPr>
        <p:txBody>
          <a:bodyPr lIns="0" tIns="0" rIns="0" bIns="0" anchor="t" anchorCtr="0"/>
          <a:lstStyle>
            <a:lvl1pPr marL="0">
              <a:defRPr/>
            </a:lvl1pPr>
          </a:lstStyle>
          <a:p>
            <a:r>
              <a:rPr lang="en-GB" noProof="0" dirty="0"/>
              <a:t>Title</a:t>
            </a:r>
          </a:p>
        </p:txBody>
      </p:sp>
    </p:spTree>
    <p:extLst>
      <p:ext uri="{BB962C8B-B14F-4D97-AF65-F5344CB8AC3E}">
        <p14:creationId xmlns:p14="http://schemas.microsoft.com/office/powerpoint/2010/main" val="1645446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other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97280" y="2388099"/>
            <a:ext cx="10081466" cy="3317542"/>
          </a:xfrm>
        </p:spPr>
        <p:txBody>
          <a:bodyPr/>
          <a:lstStyle>
            <a:lvl1pPr>
              <a:defRPr baseline="0">
                <a:solidFill>
                  <a:schemeClr val="tx1">
                    <a:lumMod val="75000"/>
                    <a:lumOff val="25000"/>
                  </a:schemeClr>
                </a:solidFill>
              </a:defRPr>
            </a:lvl1pPr>
          </a:lstStyle>
          <a:p>
            <a:pPr lvl="0"/>
            <a:r>
              <a:rPr lang="en-GB" noProof="0" dirty="0"/>
              <a:t>Click to add other content</a:t>
            </a:r>
          </a:p>
        </p:txBody>
      </p:sp>
      <p:sp>
        <p:nvSpPr>
          <p:cNvPr id="5" name="Text Placeholder 3">
            <a:extLst>
              <a:ext uri="{FF2B5EF4-FFF2-40B4-BE49-F238E27FC236}">
                <a16:creationId xmlns:a16="http://schemas.microsoft.com/office/drawing/2014/main" id="{7BE4CA45-81C3-684D-BC18-7307C603B2CE}"/>
              </a:ext>
            </a:extLst>
          </p:cNvPr>
          <p:cNvSpPr>
            <a:spLocks noGrp="1"/>
          </p:cNvSpPr>
          <p:nvPr>
            <p:ph type="body" sz="half" idx="10" hasCustomPrompt="1"/>
          </p:nvPr>
        </p:nvSpPr>
        <p:spPr>
          <a:xfrm>
            <a:off x="1097280" y="6284880"/>
            <a:ext cx="3994627" cy="351814"/>
          </a:xfrm>
        </p:spPr>
        <p:txBody>
          <a:bodyPr/>
          <a:lstStyle>
            <a:lvl1pPr>
              <a:defRPr sz="1200" baseline="0">
                <a:solidFill>
                  <a:srgbClr val="227790"/>
                </a:solidFill>
              </a:defRPr>
            </a:lvl1pPr>
          </a:lstStyle>
          <a:p>
            <a:r>
              <a:rPr lang="en-GB" noProof="0" dirty="0"/>
              <a:t>Name of the event</a:t>
            </a:r>
          </a:p>
        </p:txBody>
      </p:sp>
      <p:sp>
        <p:nvSpPr>
          <p:cNvPr id="7" name="Rectangle 7">
            <a:extLst>
              <a:ext uri="{FF2B5EF4-FFF2-40B4-BE49-F238E27FC236}">
                <a16:creationId xmlns:a16="http://schemas.microsoft.com/office/drawing/2014/main" id="{7F4C50C4-1392-ED48-9EB2-2728F95290D9}"/>
              </a:ext>
            </a:extLst>
          </p:cNvPr>
          <p:cNvSpPr/>
          <p:nvPr userDrawn="1"/>
        </p:nvSpPr>
        <p:spPr>
          <a:xfrm>
            <a:off x="0" y="-16789"/>
            <a:ext cx="12192000" cy="54000"/>
          </a:xfrm>
          <a:prstGeom prst="rect">
            <a:avLst/>
          </a:prstGeom>
          <a:solidFill>
            <a:srgbClr val="F4A558"/>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Grafik 7">
            <a:extLst>
              <a:ext uri="{FF2B5EF4-FFF2-40B4-BE49-F238E27FC236}">
                <a16:creationId xmlns:a16="http://schemas.microsoft.com/office/drawing/2014/main" id="{8A46D1E6-19C1-EA47-AC16-4BA45BB7137D}"/>
              </a:ext>
            </a:extLst>
          </p:cNvPr>
          <p:cNvPicPr>
            <a:picLocks noChangeAspect="1"/>
          </p:cNvPicPr>
          <p:nvPr userDrawn="1"/>
        </p:nvPicPr>
        <p:blipFill>
          <a:blip r:embed="rId2"/>
          <a:stretch>
            <a:fillRect/>
          </a:stretch>
        </p:blipFill>
        <p:spPr>
          <a:xfrm>
            <a:off x="9936482" y="380583"/>
            <a:ext cx="1775289" cy="737677"/>
          </a:xfrm>
          <a:prstGeom prst="rect">
            <a:avLst/>
          </a:prstGeom>
        </p:spPr>
      </p:pic>
      <p:sp>
        <p:nvSpPr>
          <p:cNvPr id="9" name="Title 1">
            <a:extLst>
              <a:ext uri="{FF2B5EF4-FFF2-40B4-BE49-F238E27FC236}">
                <a16:creationId xmlns:a16="http://schemas.microsoft.com/office/drawing/2014/main" id="{D97D2276-113F-DE49-9AE6-D8BBB6B09C78}"/>
              </a:ext>
            </a:extLst>
          </p:cNvPr>
          <p:cNvSpPr>
            <a:spLocks noGrp="1"/>
          </p:cNvSpPr>
          <p:nvPr>
            <p:ph type="title" hasCustomPrompt="1"/>
          </p:nvPr>
        </p:nvSpPr>
        <p:spPr>
          <a:xfrm>
            <a:off x="1097280" y="1059686"/>
            <a:ext cx="8384471" cy="879662"/>
          </a:xfrm>
        </p:spPr>
        <p:txBody>
          <a:bodyPr lIns="0" tIns="0" rIns="0" bIns="0" anchor="t" anchorCtr="0"/>
          <a:lstStyle>
            <a:lvl1pPr marL="0">
              <a:defRPr/>
            </a:lvl1pPr>
          </a:lstStyle>
          <a:p>
            <a:r>
              <a:rPr lang="en-GB" noProof="0" dirty="0"/>
              <a:t>Title</a:t>
            </a:r>
          </a:p>
        </p:txBody>
      </p:sp>
    </p:spTree>
    <p:extLst>
      <p:ext uri="{BB962C8B-B14F-4D97-AF65-F5344CB8AC3E}">
        <p14:creationId xmlns:p14="http://schemas.microsoft.com/office/powerpoint/2010/main" val="2685181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F33BA8D5-ACEA-144A-9F9D-2B37B85C6B6D}"/>
              </a:ext>
            </a:extLst>
          </p:cNvPr>
          <p:cNvSpPr/>
          <p:nvPr userDrawn="1"/>
        </p:nvSpPr>
        <p:spPr>
          <a:xfrm>
            <a:off x="6915106" y="-26084"/>
            <a:ext cx="5276894" cy="6884084"/>
          </a:xfrm>
          <a:prstGeom prst="rect">
            <a:avLst/>
          </a:prstGeom>
          <a:solidFill>
            <a:srgbClr val="227790"/>
          </a:solidFill>
          <a:ln>
            <a:solidFill>
              <a:srgbClr val="196286"/>
            </a:solidFill>
          </a:ln>
        </p:spPr>
        <p:style>
          <a:lnRef idx="2">
            <a:schemeClr val="accent1">
              <a:shade val="50000"/>
            </a:schemeClr>
          </a:lnRef>
          <a:fillRef idx="1">
            <a:schemeClr val="accent1"/>
          </a:fillRef>
          <a:effectRef idx="0">
            <a:schemeClr val="accent1"/>
          </a:effectRef>
          <a:fontRef idx="minor">
            <a:schemeClr val="lt1"/>
          </a:fontRef>
        </p:style>
      </p:sp>
      <p:sp>
        <p:nvSpPr>
          <p:cNvPr id="4" name="Text Placeholder 3"/>
          <p:cNvSpPr>
            <a:spLocks noGrp="1"/>
          </p:cNvSpPr>
          <p:nvPr>
            <p:ph type="body" sz="half" idx="10" hasCustomPrompt="1"/>
          </p:nvPr>
        </p:nvSpPr>
        <p:spPr>
          <a:xfrm>
            <a:off x="1097280" y="6284880"/>
            <a:ext cx="3994627" cy="351814"/>
          </a:xfrm>
        </p:spPr>
        <p:txBody>
          <a:bodyPr/>
          <a:lstStyle>
            <a:lvl1pPr>
              <a:defRPr sz="1200" baseline="0">
                <a:solidFill>
                  <a:srgbClr val="227790"/>
                </a:solidFill>
              </a:defRPr>
            </a:lvl1pPr>
          </a:lstStyle>
          <a:p>
            <a:r>
              <a:rPr lang="en-GB" noProof="0" dirty="0"/>
              <a:t>Name of the event</a:t>
            </a:r>
          </a:p>
        </p:txBody>
      </p:sp>
      <p:sp>
        <p:nvSpPr>
          <p:cNvPr id="6" name="Text Placeholder 3">
            <a:extLst>
              <a:ext uri="{FF2B5EF4-FFF2-40B4-BE49-F238E27FC236}">
                <a16:creationId xmlns:a16="http://schemas.microsoft.com/office/drawing/2014/main" id="{973A6BC5-C01F-554D-9BE9-41B20E0C6EDB}"/>
              </a:ext>
            </a:extLst>
          </p:cNvPr>
          <p:cNvSpPr>
            <a:spLocks noGrp="1"/>
          </p:cNvSpPr>
          <p:nvPr>
            <p:ph type="body" sz="half" idx="2"/>
          </p:nvPr>
        </p:nvSpPr>
        <p:spPr>
          <a:xfrm>
            <a:off x="1100451" y="2379860"/>
            <a:ext cx="5446124" cy="3599317"/>
          </a:xfrm>
        </p:spPr>
        <p:txBody>
          <a:bodyPr/>
          <a:lstStyle/>
          <a:p>
            <a:endParaRPr lang="en-GB" dirty="0"/>
          </a:p>
        </p:txBody>
      </p:sp>
      <p:pic>
        <p:nvPicPr>
          <p:cNvPr id="2" name="Grafik 1">
            <a:extLst>
              <a:ext uri="{FF2B5EF4-FFF2-40B4-BE49-F238E27FC236}">
                <a16:creationId xmlns:a16="http://schemas.microsoft.com/office/drawing/2014/main" id="{D323464F-C700-574B-86CE-18A26D60E9EB}"/>
              </a:ext>
            </a:extLst>
          </p:cNvPr>
          <p:cNvPicPr>
            <a:picLocks noChangeAspect="1"/>
          </p:cNvPicPr>
          <p:nvPr userDrawn="1"/>
        </p:nvPicPr>
        <p:blipFill>
          <a:blip r:embed="rId2"/>
          <a:stretch>
            <a:fillRect/>
          </a:stretch>
        </p:blipFill>
        <p:spPr>
          <a:xfrm>
            <a:off x="9936000" y="576000"/>
            <a:ext cx="1776064" cy="737999"/>
          </a:xfrm>
          <a:prstGeom prst="rect">
            <a:avLst/>
          </a:prstGeom>
        </p:spPr>
      </p:pic>
      <p:sp>
        <p:nvSpPr>
          <p:cNvPr id="12" name="Text Placeholder 3">
            <a:extLst>
              <a:ext uri="{FF2B5EF4-FFF2-40B4-BE49-F238E27FC236}">
                <a16:creationId xmlns:a16="http://schemas.microsoft.com/office/drawing/2014/main" id="{62FDB07B-C2E8-164B-9672-3E96012B4A31}"/>
              </a:ext>
            </a:extLst>
          </p:cNvPr>
          <p:cNvSpPr>
            <a:spLocks noGrp="1"/>
          </p:cNvSpPr>
          <p:nvPr>
            <p:ph type="body" sz="half" idx="11" hasCustomPrompt="1"/>
          </p:nvPr>
        </p:nvSpPr>
        <p:spPr>
          <a:xfrm>
            <a:off x="7571042" y="2379859"/>
            <a:ext cx="3965022" cy="3599317"/>
          </a:xfrm>
        </p:spPr>
        <p:txBody>
          <a:bodyPr lIns="91440" tIns="0" rIns="91440" bIns="0">
            <a:normAutofit/>
          </a:bodyPr>
          <a:lstStyle>
            <a:lvl1pPr marL="0" indent="0">
              <a:spcBef>
                <a:spcPts val="0"/>
              </a:spcBef>
              <a:spcAft>
                <a:spcPts val="600"/>
              </a:spcAft>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dirty="0"/>
              <a:t>Edit Master text styles</a:t>
            </a:r>
          </a:p>
        </p:txBody>
      </p:sp>
      <p:sp>
        <p:nvSpPr>
          <p:cNvPr id="13" name="Title 1">
            <a:extLst>
              <a:ext uri="{FF2B5EF4-FFF2-40B4-BE49-F238E27FC236}">
                <a16:creationId xmlns:a16="http://schemas.microsoft.com/office/drawing/2014/main" id="{E0CCDC41-B68A-EE49-9BEE-8B30151E429A}"/>
              </a:ext>
            </a:extLst>
          </p:cNvPr>
          <p:cNvSpPr>
            <a:spLocks noGrp="1"/>
          </p:cNvSpPr>
          <p:nvPr>
            <p:ph type="title" hasCustomPrompt="1"/>
          </p:nvPr>
        </p:nvSpPr>
        <p:spPr>
          <a:xfrm>
            <a:off x="1097281" y="1059686"/>
            <a:ext cx="5446124" cy="879662"/>
          </a:xfrm>
        </p:spPr>
        <p:txBody>
          <a:bodyPr lIns="0" tIns="0" rIns="0" bIns="0" anchor="t" anchorCtr="0"/>
          <a:lstStyle>
            <a:lvl1pPr marL="0">
              <a:defRPr/>
            </a:lvl1pPr>
          </a:lstStyle>
          <a:p>
            <a:r>
              <a:rPr lang="en-GB" noProof="0" dirty="0"/>
              <a:t>Title</a:t>
            </a:r>
          </a:p>
        </p:txBody>
      </p:sp>
    </p:spTree>
    <p:extLst>
      <p:ext uri="{BB962C8B-B14F-4D97-AF65-F5344CB8AC3E}">
        <p14:creationId xmlns:p14="http://schemas.microsoft.com/office/powerpoint/2010/main" val="3469752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8" name="Rectangle 7"/>
          <p:cNvSpPr/>
          <p:nvPr/>
        </p:nvSpPr>
        <p:spPr>
          <a:xfrm>
            <a:off x="-27693" y="-26084"/>
            <a:ext cx="5276894" cy="6884084"/>
          </a:xfrm>
          <a:prstGeom prst="rect">
            <a:avLst/>
          </a:prstGeom>
          <a:solidFill>
            <a:srgbClr val="227790"/>
          </a:solidFill>
          <a:ln>
            <a:solidFill>
              <a:srgbClr val="196286"/>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628243" y="2226242"/>
            <a:ext cx="3965022" cy="1235503"/>
          </a:xfrm>
        </p:spPr>
        <p:txBody>
          <a:bodyPr lIns="0" tIns="0" rIns="0" bIns="0" anchor="t">
            <a:noAutofit/>
          </a:bodyPr>
          <a:lstStyle>
            <a:lvl1pPr>
              <a:defRPr sz="3600" b="1" baseline="0">
                <a:solidFill>
                  <a:srgbClr val="FFFFFF"/>
                </a:solidFill>
              </a:defRPr>
            </a:lvl1pPr>
          </a:lstStyle>
          <a:p>
            <a:r>
              <a:rPr lang="en-GB" noProof="0" dirty="0"/>
              <a:t>Title</a:t>
            </a:r>
          </a:p>
        </p:txBody>
      </p:sp>
      <p:sp>
        <p:nvSpPr>
          <p:cNvPr id="4" name="Text Placeholder 3"/>
          <p:cNvSpPr>
            <a:spLocks noGrp="1"/>
          </p:cNvSpPr>
          <p:nvPr>
            <p:ph type="body" sz="half" idx="2" hasCustomPrompt="1"/>
          </p:nvPr>
        </p:nvSpPr>
        <p:spPr>
          <a:xfrm>
            <a:off x="628243" y="3732202"/>
            <a:ext cx="3965022" cy="1427670"/>
          </a:xfrm>
        </p:spPr>
        <p:txBody>
          <a:bodyPr lIns="91440" tIns="0" rIns="91440" bIns="0">
            <a:normAutofit/>
          </a:bodyPr>
          <a:lstStyle>
            <a:lvl1pPr marL="0" indent="0">
              <a:spcBef>
                <a:spcPts val="0"/>
              </a:spcBef>
              <a:spcAft>
                <a:spcPts val="600"/>
              </a:spcAft>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dirty="0"/>
              <a:t>Edit Master text styles</a:t>
            </a:r>
          </a:p>
        </p:txBody>
      </p:sp>
      <p:pic>
        <p:nvPicPr>
          <p:cNvPr id="5" name="Grafik 4">
            <a:extLst>
              <a:ext uri="{FF2B5EF4-FFF2-40B4-BE49-F238E27FC236}">
                <a16:creationId xmlns:a16="http://schemas.microsoft.com/office/drawing/2014/main" id="{C6C33709-9AB1-1C4B-8D28-406B09E87793}"/>
              </a:ext>
            </a:extLst>
          </p:cNvPr>
          <p:cNvPicPr>
            <a:picLocks noChangeAspect="1"/>
          </p:cNvPicPr>
          <p:nvPr userDrawn="1"/>
        </p:nvPicPr>
        <p:blipFill>
          <a:blip r:embed="rId2"/>
          <a:stretch>
            <a:fillRect/>
          </a:stretch>
        </p:blipFill>
        <p:spPr>
          <a:xfrm>
            <a:off x="9936482" y="380583"/>
            <a:ext cx="1775289" cy="737677"/>
          </a:xfrm>
          <a:prstGeom prst="rect">
            <a:avLst/>
          </a:prstGeom>
        </p:spPr>
      </p:pic>
    </p:spTree>
    <p:extLst>
      <p:ext uri="{BB962C8B-B14F-4D97-AF65-F5344CB8AC3E}">
        <p14:creationId xmlns:p14="http://schemas.microsoft.com/office/powerpoint/2010/main" val="3645011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spTree>
      <p:nvGrpSpPr>
        <p:cNvPr id="1" name=""/>
        <p:cNvGrpSpPr/>
        <p:nvPr/>
      </p:nvGrpSpPr>
      <p:grpSpPr>
        <a:xfrm>
          <a:off x="0" y="0"/>
          <a:ext cx="0" cy="0"/>
          <a:chOff x="0" y="0"/>
          <a:chExt cx="0" cy="0"/>
        </a:xfrm>
      </p:grpSpPr>
      <p:sp>
        <p:nvSpPr>
          <p:cNvPr id="8" name="Rectangle 7"/>
          <p:cNvSpPr/>
          <p:nvPr/>
        </p:nvSpPr>
        <p:spPr>
          <a:xfrm>
            <a:off x="-27693" y="-26084"/>
            <a:ext cx="5276894" cy="6884084"/>
          </a:xfrm>
          <a:prstGeom prst="rect">
            <a:avLst/>
          </a:prstGeom>
          <a:solidFill>
            <a:srgbClr val="227790"/>
          </a:solidFill>
          <a:ln>
            <a:solidFill>
              <a:srgbClr val="196286"/>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628243" y="2226242"/>
            <a:ext cx="3965022" cy="1235503"/>
          </a:xfrm>
        </p:spPr>
        <p:txBody>
          <a:bodyPr lIns="0" tIns="0" rIns="0" bIns="0" anchor="t">
            <a:noAutofit/>
          </a:bodyPr>
          <a:lstStyle>
            <a:lvl1pPr>
              <a:defRPr sz="3600" b="1" baseline="0">
                <a:solidFill>
                  <a:srgbClr val="FFFFFF"/>
                </a:solidFill>
              </a:defRPr>
            </a:lvl1pPr>
          </a:lstStyle>
          <a:p>
            <a:r>
              <a:rPr lang="en-GB" noProof="0" dirty="0"/>
              <a:t>Title</a:t>
            </a:r>
          </a:p>
        </p:txBody>
      </p:sp>
      <p:sp>
        <p:nvSpPr>
          <p:cNvPr id="4" name="Text Placeholder 3"/>
          <p:cNvSpPr>
            <a:spLocks noGrp="1"/>
          </p:cNvSpPr>
          <p:nvPr>
            <p:ph type="body" sz="half" idx="2" hasCustomPrompt="1"/>
          </p:nvPr>
        </p:nvSpPr>
        <p:spPr>
          <a:xfrm>
            <a:off x="628243" y="3732202"/>
            <a:ext cx="3965022" cy="1427670"/>
          </a:xfrm>
        </p:spPr>
        <p:txBody>
          <a:bodyPr lIns="91440" tIns="0" rIns="91440" bIns="0">
            <a:normAutofit/>
          </a:bodyPr>
          <a:lstStyle>
            <a:lvl1pPr marL="0" indent="0">
              <a:spcBef>
                <a:spcPts val="0"/>
              </a:spcBef>
              <a:spcAft>
                <a:spcPts val="600"/>
              </a:spcAft>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dirty="0"/>
              <a:t>Edit Master text styles</a:t>
            </a:r>
          </a:p>
        </p:txBody>
      </p:sp>
      <p:pic>
        <p:nvPicPr>
          <p:cNvPr id="7" name="Grafik 6">
            <a:extLst>
              <a:ext uri="{FF2B5EF4-FFF2-40B4-BE49-F238E27FC236}">
                <a16:creationId xmlns:a16="http://schemas.microsoft.com/office/drawing/2014/main" id="{0A2B5C1D-169A-BE43-A625-5E7EEA1E558B}"/>
              </a:ext>
            </a:extLst>
          </p:cNvPr>
          <p:cNvPicPr>
            <a:picLocks noChangeAspect="1"/>
          </p:cNvPicPr>
          <p:nvPr userDrawn="1"/>
        </p:nvPicPr>
        <p:blipFill>
          <a:blip r:embed="rId2"/>
          <a:stretch>
            <a:fillRect/>
          </a:stretch>
        </p:blipFill>
        <p:spPr>
          <a:xfrm>
            <a:off x="1722722" y="865391"/>
            <a:ext cx="1776064" cy="737999"/>
          </a:xfrm>
          <a:prstGeom prst="rect">
            <a:avLst/>
          </a:prstGeom>
        </p:spPr>
      </p:pic>
    </p:spTree>
    <p:extLst>
      <p:ext uri="{BB962C8B-B14F-4D97-AF65-F5344CB8AC3E}">
        <p14:creationId xmlns:p14="http://schemas.microsoft.com/office/powerpoint/2010/main" val="2736196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ack cover">
    <p:spTree>
      <p:nvGrpSpPr>
        <p:cNvPr id="1" name=""/>
        <p:cNvGrpSpPr/>
        <p:nvPr/>
      </p:nvGrpSpPr>
      <p:grpSpPr>
        <a:xfrm>
          <a:off x="0" y="0"/>
          <a:ext cx="0" cy="0"/>
          <a:chOff x="0" y="0"/>
          <a:chExt cx="0" cy="0"/>
        </a:xfrm>
      </p:grpSpPr>
      <p:sp>
        <p:nvSpPr>
          <p:cNvPr id="17" name="Rectangle 7">
            <a:extLst>
              <a:ext uri="{FF2B5EF4-FFF2-40B4-BE49-F238E27FC236}">
                <a16:creationId xmlns:a16="http://schemas.microsoft.com/office/drawing/2014/main" id="{5B3C8F2E-7C3F-0548-96C2-C60E5515A4DC}"/>
              </a:ext>
            </a:extLst>
          </p:cNvPr>
          <p:cNvSpPr/>
          <p:nvPr userDrawn="1"/>
        </p:nvSpPr>
        <p:spPr>
          <a:xfrm>
            <a:off x="0" y="4015828"/>
            <a:ext cx="12192000" cy="2865452"/>
          </a:xfrm>
          <a:prstGeom prst="rect">
            <a:avLst/>
          </a:prstGeom>
          <a:solidFill>
            <a:srgbClr val="22779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txBox="1">
            <a:spLocks/>
          </p:cNvSpPr>
          <p:nvPr userDrawn="1"/>
        </p:nvSpPr>
        <p:spPr>
          <a:xfrm>
            <a:off x="5747113" y="3155530"/>
            <a:ext cx="3927369" cy="38599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1" i="0" kern="1200" cap="all" spc="-50" baseline="0">
                <a:solidFill>
                  <a:srgbClr val="FFFFFF"/>
                </a:solidFill>
                <a:latin typeface="Arial" panose="020B0604020202020204" pitchFamily="34" charset="0"/>
                <a:ea typeface="+mj-ea"/>
                <a:cs typeface="Arial" panose="020B0604020202020204" pitchFamily="34" charset="0"/>
              </a:defRPr>
            </a:lvl1pPr>
          </a:lstStyle>
          <a:p>
            <a:pPr>
              <a:lnSpc>
                <a:spcPct val="130000"/>
              </a:lnSpc>
            </a:pPr>
            <a:endParaRPr lang="en-US" sz="2400" cap="none" baseline="0" dirty="0">
              <a:solidFill>
                <a:schemeClr val="tx1">
                  <a:lumMod val="65000"/>
                  <a:lumOff val="35000"/>
                </a:schemeClr>
              </a:solidFill>
            </a:endParaRPr>
          </a:p>
        </p:txBody>
      </p:sp>
      <p:sp>
        <p:nvSpPr>
          <p:cNvPr id="14" name="Title 1"/>
          <p:cNvSpPr txBox="1">
            <a:spLocks/>
          </p:cNvSpPr>
          <p:nvPr userDrawn="1"/>
        </p:nvSpPr>
        <p:spPr>
          <a:xfrm>
            <a:off x="5966271" y="3639203"/>
            <a:ext cx="3927369" cy="38599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1" i="0" kern="1200" cap="all" spc="-50" baseline="0">
                <a:solidFill>
                  <a:srgbClr val="FFFFFF"/>
                </a:solidFill>
                <a:latin typeface="Arial" panose="020B0604020202020204" pitchFamily="34" charset="0"/>
                <a:ea typeface="+mj-ea"/>
                <a:cs typeface="Arial" panose="020B0604020202020204" pitchFamily="34" charset="0"/>
              </a:defRPr>
            </a:lvl1pPr>
          </a:lstStyle>
          <a:p>
            <a:pPr>
              <a:lnSpc>
                <a:spcPct val="130000"/>
              </a:lnSpc>
            </a:pPr>
            <a:endParaRPr lang="en-US" sz="2400" cap="none" baseline="0" dirty="0">
              <a:solidFill>
                <a:schemeClr val="tx1">
                  <a:lumMod val="65000"/>
                  <a:lumOff val="35000"/>
                </a:schemeClr>
              </a:solidFill>
            </a:endParaRPr>
          </a:p>
        </p:txBody>
      </p:sp>
      <p:sp>
        <p:nvSpPr>
          <p:cNvPr id="15" name="Title 1"/>
          <p:cNvSpPr txBox="1">
            <a:spLocks/>
          </p:cNvSpPr>
          <p:nvPr userDrawn="1"/>
        </p:nvSpPr>
        <p:spPr>
          <a:xfrm>
            <a:off x="7427591" y="4096185"/>
            <a:ext cx="3927369" cy="38599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1" i="0" kern="1200" cap="all" spc="-50" baseline="0">
                <a:solidFill>
                  <a:srgbClr val="FFFFFF"/>
                </a:solidFill>
                <a:latin typeface="Arial" panose="020B0604020202020204" pitchFamily="34" charset="0"/>
                <a:ea typeface="+mj-ea"/>
                <a:cs typeface="Arial" panose="020B0604020202020204" pitchFamily="34" charset="0"/>
              </a:defRPr>
            </a:lvl1pPr>
          </a:lstStyle>
          <a:p>
            <a:pPr>
              <a:lnSpc>
                <a:spcPct val="130000"/>
              </a:lnSpc>
            </a:pPr>
            <a:endParaRPr lang="en-US" sz="2400" cap="none" baseline="0" dirty="0">
              <a:solidFill>
                <a:schemeClr val="tx1">
                  <a:lumMod val="65000"/>
                  <a:lumOff val="35000"/>
                </a:schemeClr>
              </a:solidFill>
            </a:endParaRPr>
          </a:p>
        </p:txBody>
      </p:sp>
      <p:sp>
        <p:nvSpPr>
          <p:cNvPr id="16" name="Title 1"/>
          <p:cNvSpPr txBox="1">
            <a:spLocks/>
          </p:cNvSpPr>
          <p:nvPr userDrawn="1"/>
        </p:nvSpPr>
        <p:spPr>
          <a:xfrm>
            <a:off x="7710797" y="4599822"/>
            <a:ext cx="2168138" cy="38599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1" i="0" kern="1200" cap="all" spc="-50" baseline="0">
                <a:solidFill>
                  <a:srgbClr val="FFFFFF"/>
                </a:solidFill>
                <a:latin typeface="Arial" panose="020B0604020202020204" pitchFamily="34" charset="0"/>
                <a:ea typeface="+mj-ea"/>
                <a:cs typeface="Arial" panose="020B0604020202020204" pitchFamily="34" charset="0"/>
              </a:defRPr>
            </a:lvl1pPr>
          </a:lstStyle>
          <a:p>
            <a:pPr>
              <a:lnSpc>
                <a:spcPct val="130000"/>
              </a:lnSpc>
            </a:pPr>
            <a:endParaRPr lang="en-US" sz="2400" cap="none" baseline="0" dirty="0">
              <a:solidFill>
                <a:schemeClr val="tx1">
                  <a:lumMod val="65000"/>
                  <a:lumOff val="35000"/>
                </a:schemeClr>
              </a:solidFill>
            </a:endParaRPr>
          </a:p>
        </p:txBody>
      </p:sp>
      <p:pic>
        <p:nvPicPr>
          <p:cNvPr id="4" name="Grafik 3">
            <a:extLst>
              <a:ext uri="{FF2B5EF4-FFF2-40B4-BE49-F238E27FC236}">
                <a16:creationId xmlns:a16="http://schemas.microsoft.com/office/drawing/2014/main" id="{DC22BA06-FF71-0C4E-9760-56242C287480}"/>
              </a:ext>
            </a:extLst>
          </p:cNvPr>
          <p:cNvPicPr>
            <a:picLocks noChangeAspect="1"/>
          </p:cNvPicPr>
          <p:nvPr userDrawn="1"/>
        </p:nvPicPr>
        <p:blipFill>
          <a:blip r:embed="rId2"/>
          <a:stretch>
            <a:fillRect/>
          </a:stretch>
        </p:blipFill>
        <p:spPr>
          <a:xfrm>
            <a:off x="4575621" y="976212"/>
            <a:ext cx="2781300" cy="1155700"/>
          </a:xfrm>
          <a:prstGeom prst="rect">
            <a:avLst/>
          </a:prstGeom>
        </p:spPr>
      </p:pic>
      <p:sp>
        <p:nvSpPr>
          <p:cNvPr id="11" name="Rectangle 7">
            <a:extLst>
              <a:ext uri="{FF2B5EF4-FFF2-40B4-BE49-F238E27FC236}">
                <a16:creationId xmlns:a16="http://schemas.microsoft.com/office/drawing/2014/main" id="{D448504B-9D19-E64B-8D55-2AE049ADA5B2}"/>
              </a:ext>
            </a:extLst>
          </p:cNvPr>
          <p:cNvSpPr/>
          <p:nvPr userDrawn="1"/>
        </p:nvSpPr>
        <p:spPr>
          <a:xfrm>
            <a:off x="0" y="0"/>
            <a:ext cx="12192000" cy="54000"/>
          </a:xfrm>
          <a:prstGeom prst="rect">
            <a:avLst/>
          </a:prstGeom>
          <a:solidFill>
            <a:srgbClr val="F4A55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7">
            <a:extLst>
              <a:ext uri="{FF2B5EF4-FFF2-40B4-BE49-F238E27FC236}">
                <a16:creationId xmlns:a16="http://schemas.microsoft.com/office/drawing/2014/main" id="{9FB2CF3F-48F5-964C-866D-DAAFB39A282E}"/>
              </a:ext>
            </a:extLst>
          </p:cNvPr>
          <p:cNvSpPr/>
          <p:nvPr userDrawn="1"/>
        </p:nvSpPr>
        <p:spPr>
          <a:xfrm>
            <a:off x="8375374" y="4025197"/>
            <a:ext cx="3816626" cy="2856083"/>
          </a:xfrm>
          <a:prstGeom prst="rect">
            <a:avLst/>
          </a:prstGeom>
          <a:solidFill>
            <a:srgbClr val="005E8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1" name="Grafik 20" descr="Ein Bild, das Blume, Zeichnung enthält.&#10;&#10;Automatisch generierte Beschreibung">
            <a:extLst>
              <a:ext uri="{FF2B5EF4-FFF2-40B4-BE49-F238E27FC236}">
                <a16:creationId xmlns:a16="http://schemas.microsoft.com/office/drawing/2014/main" id="{6E02170C-AD8F-4A44-A17F-6EA748997AA8}"/>
              </a:ext>
            </a:extLst>
          </p:cNvPr>
          <p:cNvPicPr>
            <a:picLocks noChangeAspect="1"/>
          </p:cNvPicPr>
          <p:nvPr userDrawn="1"/>
        </p:nvPicPr>
        <p:blipFill>
          <a:blip r:embed="rId3"/>
          <a:stretch>
            <a:fillRect/>
          </a:stretch>
        </p:blipFill>
        <p:spPr>
          <a:xfrm>
            <a:off x="8589517" y="6359360"/>
            <a:ext cx="535385" cy="360000"/>
          </a:xfrm>
          <a:prstGeom prst="rect">
            <a:avLst/>
          </a:prstGeom>
        </p:spPr>
      </p:pic>
      <p:sp>
        <p:nvSpPr>
          <p:cNvPr id="22" name="Rechteck 21">
            <a:extLst>
              <a:ext uri="{FF2B5EF4-FFF2-40B4-BE49-F238E27FC236}">
                <a16:creationId xmlns:a16="http://schemas.microsoft.com/office/drawing/2014/main" id="{4DF34371-AE40-7D40-8497-3DCD8A03A297}"/>
              </a:ext>
            </a:extLst>
          </p:cNvPr>
          <p:cNvSpPr/>
          <p:nvPr userDrawn="1"/>
        </p:nvSpPr>
        <p:spPr>
          <a:xfrm>
            <a:off x="9177910" y="6289246"/>
            <a:ext cx="2950481" cy="461665"/>
          </a:xfrm>
          <a:prstGeom prst="rect">
            <a:avLst/>
          </a:prstGeom>
        </p:spPr>
        <p:txBody>
          <a:bodyPr wrap="square">
            <a:spAutoFit/>
          </a:bodyPr>
          <a:lstStyle/>
          <a:p>
            <a:pPr>
              <a:spcAft>
                <a:spcPts val="0"/>
              </a:spcAft>
            </a:pPr>
            <a:r>
              <a:rPr lang="en-GB" sz="800" dirty="0">
                <a:solidFill>
                  <a:schemeClr val="bg1"/>
                </a:solidFill>
                <a:latin typeface="Arial" panose="020B0604020202020204" pitchFamily="34" charset="0"/>
                <a:ea typeface="Arial" panose="020B0604020202020204" pitchFamily="34" charset="0"/>
                <a:cs typeface="Arial" panose="020B0604020202020204" pitchFamily="34" charset="0"/>
              </a:rPr>
              <a:t>This project has received funding from the European Union's Horizon 2020 research and innovation programme under grant agreement No. 887396.</a:t>
            </a:r>
            <a:endParaRPr lang="en-GB" sz="8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sp>
        <p:nvSpPr>
          <p:cNvPr id="24" name="Rechteck 23">
            <a:extLst>
              <a:ext uri="{FF2B5EF4-FFF2-40B4-BE49-F238E27FC236}">
                <a16:creationId xmlns:a16="http://schemas.microsoft.com/office/drawing/2014/main" id="{55762DC6-4D0B-B24A-883D-31CC5B9547E1}"/>
              </a:ext>
            </a:extLst>
          </p:cNvPr>
          <p:cNvSpPr/>
          <p:nvPr userDrawn="1"/>
        </p:nvSpPr>
        <p:spPr>
          <a:xfrm>
            <a:off x="8589516" y="4236605"/>
            <a:ext cx="3347379" cy="609590"/>
          </a:xfrm>
          <a:prstGeom prst="rect">
            <a:avLst/>
          </a:prstGeom>
        </p:spPr>
        <p:txBody>
          <a:bodyPr wrap="square">
            <a:spAutoFit/>
          </a:bodyPr>
          <a:lstStyle/>
          <a:p>
            <a:pPr>
              <a:lnSpc>
                <a:spcPct val="107000"/>
              </a:lnSpc>
              <a:spcAft>
                <a:spcPts val="800"/>
              </a:spcAft>
            </a:pPr>
            <a:r>
              <a:rPr lang="en-GB" sz="800" dirty="0">
                <a:solidFill>
                  <a:schemeClr val="bg1"/>
                </a:solidFill>
                <a:effectLst/>
                <a:latin typeface="Arial" panose="020B0604020202020204" pitchFamily="34" charset="0"/>
                <a:ea typeface="Arial" panose="020B0604020202020204" pitchFamily="34" charset="0"/>
                <a:cs typeface="Arial" panose="020B0604020202020204" pitchFamily="34" charset="0"/>
              </a:rPr>
              <a:t>The sole responsibility for any error or omissions lies with the editor. The content does not necessarily reflect the opinion of the European Commission. The European Commission is also not responsible for any use that may be made of the information contained herein.</a:t>
            </a:r>
            <a:endParaRPr lang="en-GB"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7" name="Group 26"/>
          <p:cNvGrpSpPr/>
          <p:nvPr userDrawn="1"/>
        </p:nvGrpSpPr>
        <p:grpSpPr>
          <a:xfrm>
            <a:off x="827940" y="4202580"/>
            <a:ext cx="10697498" cy="2277274"/>
            <a:chOff x="827940" y="4202580"/>
            <a:chExt cx="10697498" cy="2277274"/>
          </a:xfrm>
        </p:grpSpPr>
        <p:grpSp>
          <p:nvGrpSpPr>
            <p:cNvPr id="8" name="Gruppieren 7">
              <a:extLst>
                <a:ext uri="{FF2B5EF4-FFF2-40B4-BE49-F238E27FC236}">
                  <a16:creationId xmlns:a16="http://schemas.microsoft.com/office/drawing/2014/main" id="{C9B63A20-32BD-D041-AF06-E067926EFD09}"/>
                </a:ext>
              </a:extLst>
            </p:cNvPr>
            <p:cNvGrpSpPr/>
            <p:nvPr userDrawn="1"/>
          </p:nvGrpSpPr>
          <p:grpSpPr>
            <a:xfrm>
              <a:off x="837040" y="4202580"/>
              <a:ext cx="10688398" cy="1967418"/>
              <a:chOff x="867497" y="4623713"/>
              <a:chExt cx="10688398" cy="1967418"/>
            </a:xfrm>
          </p:grpSpPr>
          <p:sp>
            <p:nvSpPr>
              <p:cNvPr id="12" name="Title 1"/>
              <p:cNvSpPr txBox="1">
                <a:spLocks/>
              </p:cNvSpPr>
              <p:nvPr userDrawn="1"/>
            </p:nvSpPr>
            <p:spPr>
              <a:xfrm>
                <a:off x="1200882" y="4623713"/>
                <a:ext cx="10355013" cy="1967418"/>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3600" b="1" i="0" kern="1200" cap="all" spc="-50" baseline="0">
                    <a:solidFill>
                      <a:srgbClr val="FFFFFF"/>
                    </a:solidFill>
                    <a:latin typeface="Arial" panose="020B0604020202020204" pitchFamily="34" charset="0"/>
                    <a:ea typeface="+mj-ea"/>
                    <a:cs typeface="Arial" panose="020B0604020202020204" pitchFamily="34" charset="0"/>
                  </a:defRPr>
                </a:lvl1pPr>
              </a:lstStyle>
              <a:p>
                <a:pPr>
                  <a:lnSpc>
                    <a:spcPct val="150000"/>
                  </a:lnSpc>
                </a:pPr>
                <a:r>
                  <a:rPr lang="en-GB" sz="2000" b="0" cap="none" baseline="0" noProof="0" dirty="0">
                    <a:solidFill>
                      <a:schemeClr val="bg1"/>
                    </a:solidFill>
                  </a:rPr>
                  <a:t>Website: coming soon</a:t>
                </a:r>
              </a:p>
              <a:p>
                <a:pPr>
                  <a:lnSpc>
                    <a:spcPct val="150000"/>
                  </a:lnSpc>
                </a:pPr>
                <a:r>
                  <a:rPr lang="en-GB" sz="2000" b="0" cap="none" baseline="0" noProof="0" dirty="0">
                    <a:solidFill>
                      <a:schemeClr val="bg1"/>
                    </a:solidFill>
                  </a:rPr>
                  <a:t>E-mail us: hello@networknature.eu</a:t>
                </a:r>
              </a:p>
              <a:p>
                <a:pPr>
                  <a:lnSpc>
                    <a:spcPct val="150000"/>
                  </a:lnSpc>
                </a:pPr>
                <a:r>
                  <a:rPr lang="en-GB" sz="2000" b="0" cap="none" baseline="0" noProof="0" dirty="0">
                    <a:solidFill>
                      <a:schemeClr val="bg1"/>
                    </a:solidFill>
                  </a:rPr>
                  <a:t>Follow us on Twitter: @</a:t>
                </a:r>
                <a:r>
                  <a:rPr lang="en-GB" sz="2000" b="0" cap="none" baseline="0" noProof="0" dirty="0" err="1">
                    <a:solidFill>
                      <a:schemeClr val="bg1"/>
                    </a:solidFill>
                  </a:rPr>
                  <a:t>NetworkNatureEU</a:t>
                </a:r>
                <a:endParaRPr lang="en-GB" sz="2000" b="0" cap="none" baseline="0" noProof="0" dirty="0">
                  <a:solidFill>
                    <a:schemeClr val="bg1"/>
                  </a:solidFill>
                </a:endParaRPr>
              </a:p>
              <a:p>
                <a:pPr>
                  <a:lnSpc>
                    <a:spcPct val="150000"/>
                  </a:lnSpc>
                </a:pPr>
                <a:r>
                  <a:rPr lang="en-GB" sz="2000" b="0" cap="none" baseline="0" noProof="0" dirty="0">
                    <a:solidFill>
                      <a:schemeClr val="bg1"/>
                    </a:solidFill>
                  </a:rPr>
                  <a:t>Connect on LinkedIn: NetworkNature </a:t>
                </a:r>
              </a:p>
              <a:p>
                <a:pPr>
                  <a:lnSpc>
                    <a:spcPct val="150000"/>
                  </a:lnSpc>
                </a:pPr>
                <a:r>
                  <a:rPr lang="de-DE" sz="2000" b="0" cap="none" baseline="0" noProof="0" dirty="0">
                    <a:solidFill>
                      <a:schemeClr val="bg1"/>
                    </a:solidFill>
                  </a:rPr>
                  <a:t>Watch on Youtube: NetworkNature</a:t>
                </a:r>
                <a:endParaRPr lang="en-GB" sz="2000" b="0" cap="none" baseline="0" noProof="0" dirty="0">
                  <a:solidFill>
                    <a:schemeClr val="bg1"/>
                  </a:solidFill>
                </a:endParaRPr>
              </a:p>
            </p:txBody>
          </p:sp>
          <p:pic>
            <p:nvPicPr>
              <p:cNvPr id="3" name="Grafik 2">
                <a:extLst>
                  <a:ext uri="{FF2B5EF4-FFF2-40B4-BE49-F238E27FC236}">
                    <a16:creationId xmlns:a16="http://schemas.microsoft.com/office/drawing/2014/main" id="{5BBB27BF-2B6D-9F40-A108-FAD7263BCD73}"/>
                  </a:ext>
                </a:extLst>
              </p:cNvPr>
              <p:cNvPicPr>
                <a:picLocks noChangeAspect="1"/>
              </p:cNvPicPr>
              <p:nvPr userDrawn="1"/>
            </p:nvPicPr>
            <p:blipFill>
              <a:blip r:embed="rId4"/>
              <a:stretch>
                <a:fillRect/>
              </a:stretch>
            </p:blipFill>
            <p:spPr>
              <a:xfrm>
                <a:off x="867497" y="5303476"/>
                <a:ext cx="227369" cy="180000"/>
              </a:xfrm>
              <a:prstGeom prst="rect">
                <a:avLst/>
              </a:prstGeom>
            </p:spPr>
          </p:pic>
          <p:pic>
            <p:nvPicPr>
              <p:cNvPr id="5" name="Grafik 4">
                <a:extLst>
                  <a:ext uri="{FF2B5EF4-FFF2-40B4-BE49-F238E27FC236}">
                    <a16:creationId xmlns:a16="http://schemas.microsoft.com/office/drawing/2014/main" id="{47C8B694-66F9-7D43-B39B-BCE14F066B08}"/>
                  </a:ext>
                </a:extLst>
              </p:cNvPr>
              <p:cNvPicPr>
                <a:picLocks noChangeAspect="1"/>
              </p:cNvPicPr>
              <p:nvPr userDrawn="1"/>
            </p:nvPicPr>
            <p:blipFill>
              <a:blip r:embed="rId5"/>
              <a:stretch>
                <a:fillRect/>
              </a:stretch>
            </p:blipFill>
            <p:spPr>
              <a:xfrm>
                <a:off x="901668" y="4846498"/>
                <a:ext cx="168571" cy="180000"/>
              </a:xfrm>
              <a:prstGeom prst="rect">
                <a:avLst/>
              </a:prstGeom>
            </p:spPr>
          </p:pic>
          <p:pic>
            <p:nvPicPr>
              <p:cNvPr id="6" name="Grafik 5">
                <a:extLst>
                  <a:ext uri="{FF2B5EF4-FFF2-40B4-BE49-F238E27FC236}">
                    <a16:creationId xmlns:a16="http://schemas.microsoft.com/office/drawing/2014/main" id="{12633BE6-F1A1-5848-A000-4B9C136496DA}"/>
                  </a:ext>
                </a:extLst>
              </p:cNvPr>
              <p:cNvPicPr>
                <a:picLocks noChangeAspect="1"/>
              </p:cNvPicPr>
              <p:nvPr userDrawn="1"/>
            </p:nvPicPr>
            <p:blipFill>
              <a:blip r:embed="rId6"/>
              <a:stretch>
                <a:fillRect/>
              </a:stretch>
            </p:blipFill>
            <p:spPr>
              <a:xfrm>
                <a:off x="872513" y="5760688"/>
                <a:ext cx="222353" cy="180000"/>
              </a:xfrm>
              <a:prstGeom prst="rect">
                <a:avLst/>
              </a:prstGeom>
            </p:spPr>
          </p:pic>
        </p:grpSp>
        <p:pic>
          <p:nvPicPr>
            <p:cNvPr id="2" name="Picture 1"/>
            <p:cNvPicPr>
              <a:picLocks noChangeAspect="1"/>
            </p:cNvPicPr>
            <p:nvPr userDrawn="1"/>
          </p:nvPicPr>
          <p:blipFill>
            <a:blip r:embed="rId7">
              <a:biLevel thresh="25000"/>
              <a:extLst>
                <a:ext uri="{28A0092B-C50C-407E-A947-70E740481C1C}">
                  <a14:useLocalDpi xmlns:a14="http://schemas.microsoft.com/office/drawing/2010/main" val="0"/>
                </a:ext>
              </a:extLst>
            </a:blip>
            <a:stretch>
              <a:fillRect/>
            </a:stretch>
          </p:blipFill>
          <p:spPr>
            <a:xfrm>
              <a:off x="827940" y="5686553"/>
              <a:ext cx="342485" cy="291247"/>
            </a:xfrm>
            <a:prstGeom prst="rect">
              <a:avLst/>
            </a:prstGeom>
          </p:spPr>
        </p:pic>
        <p:pic>
          <p:nvPicPr>
            <p:cNvPr id="26" name="Picture 25"/>
            <p:cNvPicPr>
              <a:picLocks noChangeAspect="1"/>
            </p:cNvPicPr>
            <p:nvPr userDrawn="1"/>
          </p:nvPicPr>
          <p:blipFill rotWithShape="1">
            <a:blip r:embed="rId8">
              <a:extLst>
                <a:ext uri="{28A0092B-C50C-407E-A947-70E740481C1C}">
                  <a14:useLocalDpi xmlns:a14="http://schemas.microsoft.com/office/drawing/2010/main" val="0"/>
                </a:ext>
              </a:extLst>
            </a:blip>
            <a:srcRect b="-9907"/>
            <a:stretch/>
          </p:blipFill>
          <p:spPr>
            <a:xfrm>
              <a:off x="827940" y="6228995"/>
              <a:ext cx="349922" cy="250859"/>
            </a:xfrm>
            <a:prstGeom prst="rect">
              <a:avLst/>
            </a:prstGeom>
          </p:spPr>
        </p:pic>
      </p:grpSp>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855976" y="2961132"/>
            <a:ext cx="6480048" cy="93573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1059686"/>
            <a:ext cx="8384471" cy="879662"/>
          </a:xfrm>
          <a:prstGeom prst="rect">
            <a:avLst/>
          </a:prstGeom>
        </p:spPr>
        <p:txBody>
          <a:bodyPr vert="horz" lIns="91440" tIns="45720" rIns="91440" bIns="45720" rtlCol="0" anchor="b">
            <a:normAutofit/>
          </a:bodyPr>
          <a:lstStyle/>
          <a:p>
            <a:r>
              <a:rPr lang="en-GB" noProof="0" dirty="0"/>
              <a:t>Click to edit master</a:t>
            </a:r>
          </a:p>
        </p:txBody>
      </p:sp>
      <p:sp>
        <p:nvSpPr>
          <p:cNvPr id="3" name="Text Placeholder 2"/>
          <p:cNvSpPr>
            <a:spLocks noGrp="1"/>
          </p:cNvSpPr>
          <p:nvPr>
            <p:ph type="body" idx="1"/>
          </p:nvPr>
        </p:nvSpPr>
        <p:spPr>
          <a:xfrm>
            <a:off x="1097280" y="2182150"/>
            <a:ext cx="10058400" cy="3522183"/>
          </a:xfrm>
          <a:prstGeom prst="rect">
            <a:avLst/>
          </a:prstGeom>
        </p:spPr>
        <p:txBody>
          <a:bodyPr vert="horz" lIns="0" tIns="45720" rIns="0" bIns="45720" rtlCol="0">
            <a:norm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Subtitle 2"/>
          <p:cNvSpPr txBox="1">
            <a:spLocks/>
          </p:cNvSpPr>
          <p:nvPr userDrawn="1"/>
        </p:nvSpPr>
        <p:spPr>
          <a:xfrm>
            <a:off x="11479794" y="6343723"/>
            <a:ext cx="615636" cy="24928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b="0" kern="1200" cap="none" spc="200" baseline="0">
                <a:solidFill>
                  <a:schemeClr val="tx2"/>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fld id="{0920CF05-6AF0-453F-A232-F968621038F8}" type="slidenum">
              <a:rPr lang="en-GB" sz="1000" baseline="0" smtClean="0">
                <a:solidFill>
                  <a:srgbClr val="227790"/>
                </a:solidFill>
              </a:rPr>
              <a:t>‹#›</a:t>
            </a:fld>
            <a:endParaRPr lang="en-GB" sz="1000" baseline="0" dirty="0">
              <a:solidFill>
                <a:srgbClr val="227790"/>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5" r:id="rId3"/>
    <p:sldLayoutId id="2147483666" r:id="rId4"/>
    <p:sldLayoutId id="2147483663" r:id="rId5"/>
    <p:sldLayoutId id="2147483669" r:id="rId6"/>
    <p:sldLayoutId id="2147483668" r:id="rId7"/>
    <p:sldLayoutId id="2147483670" r:id="rId8"/>
    <p:sldLayoutId id="2147483656" r:id="rId9"/>
    <p:sldLayoutId id="2147483671" r:id="rId10"/>
    <p:sldLayoutId id="2147483667" r:id="rId11"/>
  </p:sldLayoutIdLst>
  <p:hf sldNum="0" hdr="0" ftr="0"/>
  <p:txStyles>
    <p:titleStyle>
      <a:lvl1pPr algn="l" defTabSz="914400" rtl="0" eaLnBrk="1" latinLnBrk="0" hangingPunct="1">
        <a:lnSpc>
          <a:spcPct val="85000"/>
        </a:lnSpc>
        <a:spcBef>
          <a:spcPct val="0"/>
        </a:spcBef>
        <a:buNone/>
        <a:defRPr sz="4800" b="1" i="0" kern="1200" cap="none" spc="-50" baseline="0">
          <a:solidFill>
            <a:srgbClr val="196286"/>
          </a:solidFill>
          <a:latin typeface="Arial" panose="020B0604020202020204" pitchFamily="34" charset="0"/>
          <a:ea typeface="+mj-ea"/>
          <a:cs typeface="Arial" panose="020B060402020202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86918" indent="-285750" algn="l" defTabSz="914400" rtl="0" eaLnBrk="1" latinLnBrk="0" hangingPunct="1">
        <a:lnSpc>
          <a:spcPct val="90000"/>
        </a:lnSpc>
        <a:spcBef>
          <a:spcPts val="200"/>
        </a:spcBef>
        <a:spcAft>
          <a:spcPts val="400"/>
        </a:spcAft>
        <a:buClr>
          <a:schemeClr val="accent1"/>
        </a:buClr>
        <a:buFont typeface="Wingdings" pitchFamily="2"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669798" indent="-28575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852678" indent="-28575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035558" indent="-28575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networknature.eu/casestudy/18469"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6BEF34-F589-4646-BF49-89D16E4A0617}"/>
              </a:ext>
            </a:extLst>
          </p:cNvPr>
          <p:cNvSpPr>
            <a:spLocks noGrp="1"/>
          </p:cNvSpPr>
          <p:nvPr>
            <p:ph type="title"/>
          </p:nvPr>
        </p:nvSpPr>
        <p:spPr>
          <a:xfrm>
            <a:off x="1097280" y="236135"/>
            <a:ext cx="8753058" cy="1981120"/>
          </a:xfrm>
        </p:spPr>
        <p:txBody>
          <a:bodyPr>
            <a:noAutofit/>
          </a:bodyPr>
          <a:lstStyle/>
          <a:p>
            <a:pPr algn="ctr"/>
            <a:r>
              <a:rPr lang="en-GB" sz="2400" i="1" dirty="0">
                <a:hlinkClick r:id="rId2"/>
              </a:rPr>
              <a:t>Agroforestry: Agriculture of the future? The case of Montpelier, France</a:t>
            </a:r>
            <a:br>
              <a:rPr lang="en-GB" sz="3200" i="1" dirty="0"/>
            </a:br>
            <a:endParaRPr lang="en-GB" sz="3200" dirty="0"/>
          </a:p>
        </p:txBody>
      </p:sp>
      <p:sp>
        <p:nvSpPr>
          <p:cNvPr id="4" name="Text Placeholder 3">
            <a:extLst>
              <a:ext uri="{FF2B5EF4-FFF2-40B4-BE49-F238E27FC236}">
                <a16:creationId xmlns:a16="http://schemas.microsoft.com/office/drawing/2014/main" id="{9DD870EC-E262-4176-A02A-C72BB34044FF}"/>
              </a:ext>
            </a:extLst>
          </p:cNvPr>
          <p:cNvSpPr>
            <a:spLocks noGrp="1"/>
          </p:cNvSpPr>
          <p:nvPr>
            <p:ph type="body" sz="half" idx="2"/>
          </p:nvPr>
        </p:nvSpPr>
        <p:spPr>
          <a:xfrm>
            <a:off x="3445079" y="1143696"/>
            <a:ext cx="8363462" cy="1012269"/>
          </a:xfrm>
        </p:spPr>
        <p:txBody>
          <a:bodyPr/>
          <a:lstStyle/>
          <a:p>
            <a:pPr marL="0" lvl="0" indent="0">
              <a:lnSpc>
                <a:spcPct val="100000"/>
              </a:lnSpc>
              <a:spcBef>
                <a:spcPts val="0"/>
              </a:spcBef>
              <a:spcAft>
                <a:spcPts val="0"/>
              </a:spcAft>
              <a:buClrTx/>
              <a:buSzTx/>
              <a:buNone/>
            </a:pPr>
            <a:r>
              <a:rPr lang="en-GB" sz="1600" b="1" dirty="0">
                <a:solidFill>
                  <a:srgbClr val="227790"/>
                </a:solidFill>
              </a:rPr>
              <a:t>What is the problem?</a:t>
            </a:r>
          </a:p>
          <a:p>
            <a:pPr marL="0" lvl="0" indent="0">
              <a:lnSpc>
                <a:spcPct val="100000"/>
              </a:lnSpc>
              <a:spcBef>
                <a:spcPts val="0"/>
              </a:spcBef>
              <a:spcAft>
                <a:spcPts val="0"/>
              </a:spcAft>
              <a:buClrTx/>
              <a:buSzTx/>
              <a:buNone/>
            </a:pPr>
            <a:r>
              <a:rPr lang="en-US" sz="1600" dirty="0">
                <a:solidFill>
                  <a:schemeClr val="tx1"/>
                </a:solidFill>
              </a:rPr>
              <a:t>The agriculture sector in Montpellier is affected by high temperatures and frequent draughts</a:t>
            </a:r>
            <a:endParaRPr lang="en-GB" sz="1600" dirty="0">
              <a:solidFill>
                <a:schemeClr val="tx1"/>
              </a:solidFill>
            </a:endParaRPr>
          </a:p>
          <a:p>
            <a:pPr marL="0" indent="0">
              <a:buNone/>
            </a:pPr>
            <a:endParaRPr lang="en-GB" dirty="0"/>
          </a:p>
        </p:txBody>
      </p:sp>
      <p:pic>
        <p:nvPicPr>
          <p:cNvPr id="5" name="Picture 4">
            <a:extLst>
              <a:ext uri="{FF2B5EF4-FFF2-40B4-BE49-F238E27FC236}">
                <a16:creationId xmlns:a16="http://schemas.microsoft.com/office/drawing/2014/main" id="{70505E27-B6DE-4726-9031-243D7CF5F06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45534" y="816820"/>
            <a:ext cx="3108796" cy="3128995"/>
          </a:xfrm>
          <a:prstGeom prst="ellipse">
            <a:avLst/>
          </a:prstGeom>
        </p:spPr>
      </p:pic>
      <p:sp>
        <p:nvSpPr>
          <p:cNvPr id="6" name="Text Placeholder 3">
            <a:extLst>
              <a:ext uri="{FF2B5EF4-FFF2-40B4-BE49-F238E27FC236}">
                <a16:creationId xmlns:a16="http://schemas.microsoft.com/office/drawing/2014/main" id="{FB8E997C-EB56-4302-A2E0-CCD86B1F7C3E}"/>
              </a:ext>
            </a:extLst>
          </p:cNvPr>
          <p:cNvSpPr txBox="1">
            <a:spLocks/>
          </p:cNvSpPr>
          <p:nvPr/>
        </p:nvSpPr>
        <p:spPr>
          <a:xfrm>
            <a:off x="3559083" y="1917870"/>
            <a:ext cx="8387383" cy="742604"/>
          </a:xfrm>
          <a:prstGeom prst="rect">
            <a:avLst/>
          </a:prstGeom>
        </p:spPr>
        <p:txBody>
          <a:bodyPr vert="horz" lIns="0" tIns="45720" rIns="0" bIns="45720" rtlCol="0">
            <a:normAutofit fontScale="6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86918" indent="-285750" algn="l" defTabSz="914400" rtl="0" eaLnBrk="1" latinLnBrk="0" hangingPunct="1">
              <a:lnSpc>
                <a:spcPct val="90000"/>
              </a:lnSpc>
              <a:spcBef>
                <a:spcPts val="200"/>
              </a:spcBef>
              <a:spcAft>
                <a:spcPts val="400"/>
              </a:spcAft>
              <a:buClr>
                <a:schemeClr val="accent1"/>
              </a:buClr>
              <a:buFont typeface="Wingdings" pitchFamily="2"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669798" indent="-28575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852678" indent="-28575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035558" indent="-28575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20000"/>
              </a:lnSpc>
              <a:spcBef>
                <a:spcPts val="0"/>
              </a:spcBef>
              <a:spcAft>
                <a:spcPts val="0"/>
              </a:spcAft>
              <a:buClrTx/>
              <a:buSzTx/>
              <a:buNone/>
            </a:pPr>
            <a:r>
              <a:rPr lang="en-GB" sz="2600" b="1" dirty="0">
                <a:solidFill>
                  <a:srgbClr val="227790"/>
                </a:solidFill>
              </a:rPr>
              <a:t>What is the solution? </a:t>
            </a:r>
          </a:p>
          <a:p>
            <a:pPr marL="0" indent="0">
              <a:lnSpc>
                <a:spcPct val="100000"/>
              </a:lnSpc>
              <a:spcBef>
                <a:spcPts val="0"/>
              </a:spcBef>
              <a:spcAft>
                <a:spcPts val="0"/>
              </a:spcAft>
              <a:buClrTx/>
              <a:buSzTx/>
              <a:buNone/>
            </a:pPr>
            <a:r>
              <a:rPr lang="en-GB" sz="2600" dirty="0">
                <a:solidFill>
                  <a:schemeClr val="tx1"/>
                </a:solidFill>
              </a:rPr>
              <a:t>As part of the SAFE project, an agroforestry scheme was adopted in </a:t>
            </a:r>
            <a:r>
              <a:rPr lang="en-GB" sz="2600" dirty="0" err="1">
                <a:solidFill>
                  <a:schemeClr val="tx1"/>
                </a:solidFill>
              </a:rPr>
              <a:t>Montepellier</a:t>
            </a:r>
            <a:r>
              <a:rPr lang="en-GB" sz="2600" dirty="0">
                <a:solidFill>
                  <a:schemeClr val="tx1"/>
                </a:solidFill>
              </a:rPr>
              <a:t>, based on a combination of walnut trees and wheat cultivation</a:t>
            </a:r>
          </a:p>
          <a:p>
            <a:pPr marL="0" indent="0">
              <a:buFont typeface="Calibri" panose="020F0502020204030204" pitchFamily="34" charset="0"/>
              <a:buNone/>
            </a:pPr>
            <a:endParaRPr lang="en-GB" dirty="0"/>
          </a:p>
        </p:txBody>
      </p:sp>
      <p:sp>
        <p:nvSpPr>
          <p:cNvPr id="7" name="Text Placeholder 3">
            <a:extLst>
              <a:ext uri="{FF2B5EF4-FFF2-40B4-BE49-F238E27FC236}">
                <a16:creationId xmlns:a16="http://schemas.microsoft.com/office/drawing/2014/main" id="{3F9DD926-4FA7-414A-861A-B85BAB56771E}"/>
              </a:ext>
            </a:extLst>
          </p:cNvPr>
          <p:cNvSpPr txBox="1">
            <a:spLocks/>
          </p:cNvSpPr>
          <p:nvPr/>
        </p:nvSpPr>
        <p:spPr>
          <a:xfrm>
            <a:off x="3399505" y="2723797"/>
            <a:ext cx="8454609" cy="101226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86918" indent="-285750" algn="l" defTabSz="914400" rtl="0" eaLnBrk="1" latinLnBrk="0" hangingPunct="1">
              <a:lnSpc>
                <a:spcPct val="90000"/>
              </a:lnSpc>
              <a:spcBef>
                <a:spcPts val="200"/>
              </a:spcBef>
              <a:spcAft>
                <a:spcPts val="400"/>
              </a:spcAft>
              <a:buClr>
                <a:schemeClr val="accent1"/>
              </a:buClr>
              <a:buFont typeface="Wingdings" pitchFamily="2"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669798" indent="-28575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852678" indent="-28575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035558" indent="-28575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20000"/>
              </a:lnSpc>
              <a:spcBef>
                <a:spcPts val="0"/>
              </a:spcBef>
              <a:spcAft>
                <a:spcPts val="0"/>
              </a:spcAft>
              <a:buClrTx/>
              <a:buSzTx/>
              <a:buNone/>
            </a:pPr>
            <a:r>
              <a:rPr lang="en-GB" sz="1600" b="1" dirty="0">
                <a:solidFill>
                  <a:srgbClr val="227790"/>
                </a:solidFill>
              </a:rPr>
              <a:t>What is the objective? </a:t>
            </a:r>
          </a:p>
          <a:p>
            <a:pPr marL="0" indent="0">
              <a:lnSpc>
                <a:spcPct val="100000"/>
              </a:lnSpc>
              <a:spcBef>
                <a:spcPts val="0"/>
              </a:spcBef>
              <a:spcAft>
                <a:spcPts val="0"/>
              </a:spcAft>
              <a:buClrTx/>
              <a:buSzTx/>
              <a:buNone/>
            </a:pPr>
            <a:r>
              <a:rPr lang="en-GB" sz="1600" dirty="0">
                <a:solidFill>
                  <a:schemeClr val="tx1"/>
                </a:solidFill>
              </a:rPr>
              <a:t>The objective of the scheme was to make the Montpellier agricultural systems more resilient to the effects of climate change</a:t>
            </a:r>
          </a:p>
          <a:p>
            <a:pPr marL="0" indent="0">
              <a:buFont typeface="Calibri" panose="020F0502020204030204" pitchFamily="34" charset="0"/>
              <a:buNone/>
            </a:pPr>
            <a:endParaRPr lang="en-GB" sz="1800" dirty="0"/>
          </a:p>
        </p:txBody>
      </p:sp>
      <p:sp>
        <p:nvSpPr>
          <p:cNvPr id="8" name="TextBox 7">
            <a:extLst>
              <a:ext uri="{FF2B5EF4-FFF2-40B4-BE49-F238E27FC236}">
                <a16:creationId xmlns:a16="http://schemas.microsoft.com/office/drawing/2014/main" id="{51F41082-F856-4C2A-BE0E-CAFE9FAD6E2D}"/>
              </a:ext>
            </a:extLst>
          </p:cNvPr>
          <p:cNvSpPr txBox="1"/>
          <p:nvPr/>
        </p:nvSpPr>
        <p:spPr>
          <a:xfrm>
            <a:off x="2182038" y="3633234"/>
            <a:ext cx="7827923" cy="338554"/>
          </a:xfrm>
          <a:prstGeom prst="rect">
            <a:avLst/>
          </a:prstGeom>
          <a:noFill/>
        </p:spPr>
        <p:txBody>
          <a:bodyPr wrap="square" rtlCol="0">
            <a:spAutoFit/>
          </a:bodyPr>
          <a:lstStyle/>
          <a:p>
            <a:pPr algn="ctr"/>
            <a:r>
              <a:rPr lang="en-GB" sz="1600" b="1" dirty="0">
                <a:solidFill>
                  <a:srgbClr val="227790"/>
                </a:solidFill>
                <a:latin typeface="Arial" panose="020B0604020202020204" pitchFamily="34" charset="0"/>
                <a:cs typeface="Arial" panose="020B0604020202020204" pitchFamily="34" charset="0"/>
              </a:rPr>
              <a:t>What are the benefits?</a:t>
            </a:r>
          </a:p>
        </p:txBody>
      </p:sp>
      <p:sp>
        <p:nvSpPr>
          <p:cNvPr id="9" name="TextBox 8">
            <a:extLst>
              <a:ext uri="{FF2B5EF4-FFF2-40B4-BE49-F238E27FC236}">
                <a16:creationId xmlns:a16="http://schemas.microsoft.com/office/drawing/2014/main" id="{22F37AD5-9E0F-4977-9D48-1D70344B738D}"/>
              </a:ext>
            </a:extLst>
          </p:cNvPr>
          <p:cNvSpPr txBox="1"/>
          <p:nvPr/>
        </p:nvSpPr>
        <p:spPr>
          <a:xfrm>
            <a:off x="208560" y="4028672"/>
            <a:ext cx="3946955" cy="2800767"/>
          </a:xfrm>
          <a:prstGeom prst="rect">
            <a:avLst/>
          </a:prstGeom>
          <a:solidFill>
            <a:schemeClr val="accent6">
              <a:lumMod val="20000"/>
              <a:lumOff val="80000"/>
            </a:schemeClr>
          </a:solidFill>
        </p:spPr>
        <p:txBody>
          <a:bodyPr wrap="square" rtlCol="0">
            <a:noAutofit/>
          </a:bodyPr>
          <a:lstStyle/>
          <a:p>
            <a:pPr algn="ctr"/>
            <a:r>
              <a:rPr lang="en-GB" sz="1600" b="1" dirty="0"/>
              <a:t>Environmental benefits</a:t>
            </a:r>
          </a:p>
          <a:p>
            <a:pPr marL="285750" lvl="0" indent="-285750">
              <a:buFont typeface="Arial" panose="020B0604020202020204" pitchFamily="34" charset="0"/>
              <a:buChar char="•"/>
            </a:pPr>
            <a:r>
              <a:rPr lang="en-US" sz="1600" dirty="0"/>
              <a:t>Reduced vulnerability to climate change, as trees provide shelter to crops and reduce damages due to high spring temperature</a:t>
            </a:r>
            <a:endParaRPr lang="en-GB" sz="1600" dirty="0"/>
          </a:p>
          <a:p>
            <a:pPr marL="285750" lvl="0" indent="-285750">
              <a:buFont typeface="Arial" panose="020B0604020202020204" pitchFamily="34" charset="0"/>
              <a:buChar char="•"/>
            </a:pPr>
            <a:r>
              <a:rPr lang="en-US" sz="1600" dirty="0"/>
              <a:t>Creation of diverse habitat where wildlife  species can live</a:t>
            </a:r>
            <a:endParaRPr lang="en-GB" sz="1600" dirty="0"/>
          </a:p>
          <a:p>
            <a:pPr marL="285750" lvl="0" indent="-285750">
              <a:buFont typeface="Arial" panose="020B0604020202020204" pitchFamily="34" charset="0"/>
              <a:buChar char="•"/>
            </a:pPr>
            <a:r>
              <a:rPr lang="en-US" sz="1600" dirty="0"/>
              <a:t>Controlling pests and enhancing  pollination</a:t>
            </a:r>
            <a:endParaRPr lang="en-GB" sz="1600" dirty="0"/>
          </a:p>
          <a:p>
            <a:pPr marL="285750" lvl="0" indent="-285750">
              <a:buFont typeface="Arial" panose="020B0604020202020204" pitchFamily="34" charset="0"/>
              <a:buChar char="•"/>
            </a:pPr>
            <a:r>
              <a:rPr lang="en-US" sz="1600" dirty="0"/>
              <a:t>Carbon sequestration</a:t>
            </a:r>
            <a:endParaRPr lang="en-GB" sz="1600" dirty="0"/>
          </a:p>
          <a:p>
            <a:pPr marL="285750" lvl="0" indent="-285750">
              <a:buFont typeface="Arial" panose="020B0604020202020204" pitchFamily="34" charset="0"/>
              <a:buChar char="•"/>
            </a:pPr>
            <a:r>
              <a:rPr lang="en-US" sz="1600" dirty="0"/>
              <a:t>Improved soil quality</a:t>
            </a:r>
            <a:endParaRPr lang="en-GB" sz="1600" dirty="0"/>
          </a:p>
        </p:txBody>
      </p:sp>
      <p:sp>
        <p:nvSpPr>
          <p:cNvPr id="10" name="TextBox 9">
            <a:extLst>
              <a:ext uri="{FF2B5EF4-FFF2-40B4-BE49-F238E27FC236}">
                <a16:creationId xmlns:a16="http://schemas.microsoft.com/office/drawing/2014/main" id="{36505F5D-0A2E-44C0-BB44-F60D2CF2ADA7}"/>
              </a:ext>
            </a:extLst>
          </p:cNvPr>
          <p:cNvSpPr txBox="1"/>
          <p:nvPr/>
        </p:nvSpPr>
        <p:spPr>
          <a:xfrm>
            <a:off x="4236570" y="4028672"/>
            <a:ext cx="3870960" cy="2812770"/>
          </a:xfrm>
          <a:prstGeom prst="rect">
            <a:avLst/>
          </a:prstGeom>
          <a:solidFill>
            <a:schemeClr val="accent4">
              <a:lumMod val="20000"/>
              <a:lumOff val="80000"/>
            </a:schemeClr>
          </a:solidFill>
        </p:spPr>
        <p:txBody>
          <a:bodyPr wrap="square" lIns="91440" tIns="45720" rIns="91440" bIns="45720" rtlCol="0" anchor="t">
            <a:noAutofit/>
          </a:bodyPr>
          <a:lstStyle/>
          <a:p>
            <a:pPr algn="ctr"/>
            <a:r>
              <a:rPr lang="en-GB" sz="1600" b="1" dirty="0"/>
              <a:t>Social benefits</a:t>
            </a:r>
          </a:p>
          <a:p>
            <a:pPr marL="285750" indent="-285750">
              <a:buFont typeface="Arial" panose="020B0604020202020204" pitchFamily="34" charset="0"/>
              <a:buChar char="•"/>
            </a:pPr>
            <a:r>
              <a:rPr lang="en-GB" sz="1600" dirty="0"/>
              <a:t>Increased farmers’ products diversification </a:t>
            </a:r>
          </a:p>
          <a:p>
            <a:pPr marL="285750" indent="-285750">
              <a:buFont typeface="Arial" panose="020B0604020202020204" pitchFamily="34" charset="0"/>
              <a:buChar char="•"/>
            </a:pPr>
            <a:r>
              <a:rPr lang="en-GB" sz="1600" dirty="0"/>
              <a:t>Higher farmers’ income</a:t>
            </a:r>
          </a:p>
          <a:p>
            <a:pPr marL="285750" indent="-285750">
              <a:buFont typeface="Arial" panose="020B0604020202020204" pitchFamily="34" charset="0"/>
              <a:buChar char="•"/>
            </a:pPr>
            <a:r>
              <a:rPr lang="en-GB" sz="1600" dirty="0"/>
              <a:t>Maintaining land for future generation</a:t>
            </a:r>
          </a:p>
        </p:txBody>
      </p:sp>
      <p:sp>
        <p:nvSpPr>
          <p:cNvPr id="11" name="TextBox 10">
            <a:extLst>
              <a:ext uri="{FF2B5EF4-FFF2-40B4-BE49-F238E27FC236}">
                <a16:creationId xmlns:a16="http://schemas.microsoft.com/office/drawing/2014/main" id="{E1A5C6C3-207F-420F-8A7A-C51E055BDD4E}"/>
              </a:ext>
            </a:extLst>
          </p:cNvPr>
          <p:cNvSpPr txBox="1"/>
          <p:nvPr/>
        </p:nvSpPr>
        <p:spPr>
          <a:xfrm>
            <a:off x="8188585" y="4016669"/>
            <a:ext cx="3870959" cy="2812770"/>
          </a:xfrm>
          <a:prstGeom prst="rect">
            <a:avLst/>
          </a:prstGeom>
          <a:solidFill>
            <a:schemeClr val="accent5">
              <a:lumMod val="20000"/>
              <a:lumOff val="80000"/>
            </a:schemeClr>
          </a:solidFill>
        </p:spPr>
        <p:txBody>
          <a:bodyPr wrap="square" rtlCol="0">
            <a:noAutofit/>
          </a:bodyPr>
          <a:lstStyle/>
          <a:p>
            <a:pPr algn="ctr"/>
            <a:r>
              <a:rPr lang="en-GB" sz="1600" b="1" dirty="0"/>
              <a:t>Economic benefits</a:t>
            </a:r>
          </a:p>
          <a:p>
            <a:pPr marL="285750" lvl="0" indent="-285750">
              <a:buFont typeface="Arial" panose="020B0604020202020204" pitchFamily="34" charset="0"/>
              <a:buChar char="•"/>
            </a:pPr>
            <a:r>
              <a:rPr lang="en-US" sz="1600" dirty="0"/>
              <a:t>40% increase in productivity</a:t>
            </a:r>
            <a:endParaRPr lang="en-GB" sz="1600" dirty="0"/>
          </a:p>
          <a:p>
            <a:pPr marL="285750" lvl="0" indent="-285750">
              <a:buFont typeface="Arial" panose="020B0604020202020204" pitchFamily="34" charset="0"/>
              <a:buChar char="•"/>
            </a:pPr>
            <a:r>
              <a:rPr lang="en-US" sz="1600" dirty="0"/>
              <a:t>Continuous revenue generation for  farmers</a:t>
            </a:r>
            <a:endParaRPr lang="en-GB" sz="1600" dirty="0"/>
          </a:p>
          <a:p>
            <a:pPr marL="285750" lvl="0" indent="-285750">
              <a:buFont typeface="Arial" panose="020B0604020202020204" pitchFamily="34" charset="0"/>
              <a:buChar char="•"/>
            </a:pPr>
            <a:r>
              <a:rPr lang="en-US" sz="1600" dirty="0"/>
              <a:t>Decreased dependence on crop subsidies</a:t>
            </a:r>
            <a:endParaRPr lang="en-GB" sz="1600" dirty="0"/>
          </a:p>
        </p:txBody>
      </p:sp>
    </p:spTree>
    <p:extLst>
      <p:ext uri="{BB962C8B-B14F-4D97-AF65-F5344CB8AC3E}">
        <p14:creationId xmlns:p14="http://schemas.microsoft.com/office/powerpoint/2010/main" val="3901789585"/>
      </p:ext>
    </p:extLst>
  </p:cSld>
  <p:clrMapOvr>
    <a:masterClrMapping/>
  </p:clrMapOvr>
</p:sld>
</file>

<file path=ppt/theme/theme1.xml><?xml version="1.0" encoding="utf-8"?>
<a:theme xmlns:a="http://schemas.openxmlformats.org/drawingml/2006/main" name="Retrospect">
  <a:themeElements>
    <a:clrScheme name="InnoBrokers">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5F87B78DBC544488FB9875DF8E120A3" ma:contentTypeVersion="8" ma:contentTypeDescription="Create a new document." ma:contentTypeScope="" ma:versionID="329a54d0b2297d0c175e2d25c186df7f">
  <xsd:schema xmlns:xsd="http://www.w3.org/2001/XMLSchema" xmlns:xs="http://www.w3.org/2001/XMLSchema" xmlns:p="http://schemas.microsoft.com/office/2006/metadata/properties" xmlns:ns2="430686c8-cbfd-4ba8-a5d2-7046025f706f" xmlns:ns3="fb9e08bf-9567-4450-bfb2-62b9f7323070" targetNamespace="http://schemas.microsoft.com/office/2006/metadata/properties" ma:root="true" ma:fieldsID="ac203f7c780b0fa6929519525aebe1f0" ns2:_="" ns3:_="">
    <xsd:import namespace="430686c8-cbfd-4ba8-a5d2-7046025f706f"/>
    <xsd:import namespace="fb9e08bf-9567-4450-bfb2-62b9f732307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0686c8-cbfd-4ba8-a5d2-7046025f706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9e08bf-9567-4450-bfb2-62b9f732307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8DACB4B-0BF8-4C2B-9CC5-48CE7D4932A7}">
  <ds:schemaRefs>
    <ds:schemaRef ds:uri="http://schemas.microsoft.com/sharepoint/v3/contenttype/forms"/>
  </ds:schemaRefs>
</ds:datastoreItem>
</file>

<file path=customXml/itemProps2.xml><?xml version="1.0" encoding="utf-8"?>
<ds:datastoreItem xmlns:ds="http://schemas.openxmlformats.org/officeDocument/2006/customXml" ds:itemID="{36001ED2-EDE4-4F9C-B577-C90874E699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0686c8-cbfd-4ba8-a5d2-7046025f706f"/>
    <ds:schemaRef ds:uri="fb9e08bf-9567-4450-bfb2-62b9f73230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CEBFAB-9FC8-4323-9FF0-450853682099}">
  <ds:schemaRefs>
    <ds:schemaRef ds:uri="http://www.w3.org/XML/1998/namespace"/>
    <ds:schemaRef ds:uri="430686c8-cbfd-4ba8-a5d2-7046025f706f"/>
    <ds:schemaRef ds:uri="fb9e08bf-9567-4450-bfb2-62b9f7323070"/>
    <ds:schemaRef ds:uri="http://purl.org/dc/terms/"/>
    <ds:schemaRef ds:uri="http://purl.org/dc/dcmitype/"/>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Retrospect</Template>
  <TotalTime>398</TotalTime>
  <Words>166</Words>
  <Application>Microsoft Office PowerPoint</Application>
  <PresentationFormat>Widescreen</PresentationFormat>
  <Paragraphs>22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Times New Roman</vt:lpstr>
      <vt:lpstr>Wingdings</vt:lpstr>
      <vt:lpstr>Retrospect</vt:lpstr>
      <vt:lpstr>Agroforestry: Agriculture of the future? The case of Montpelier, France </vt:lpstr>
    </vt:vector>
  </TitlesOfParts>
  <Company>ICLEI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CityLoops visual identity guidelines</dc:title>
  <dc:creator>Meritxell Diaz Santos</dc:creator>
  <cp:lastModifiedBy>GIONFRA Susanna</cp:lastModifiedBy>
  <cp:revision>101</cp:revision>
  <dcterms:created xsi:type="dcterms:W3CDTF">2019-01-08T09:41:37Z</dcterms:created>
  <dcterms:modified xsi:type="dcterms:W3CDTF">2021-12-06T15:06:11Z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0x010100B5F87B78DBC544488FB9875DF8E120A3</vt:lpwstr>
  </property>
</Properties>
</file>