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handoutMasterIdLst>
    <p:handoutMasterId r:id="rId5"/>
  </p:handoutMasterIdLst>
  <p:sldIdLst>
    <p:sldId id="270"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6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360" y="102"/>
      </p:cViewPr>
      <p:guideLst/>
    </p:cSldViewPr>
  </p:slideViewPr>
  <p:notesTextViewPr>
    <p:cViewPr>
      <p:scale>
        <a:sx n="1" d="1"/>
        <a:sy n="1" d="1"/>
      </p:scale>
      <p:origin x="0" y="0"/>
    </p:cViewPr>
  </p:notesText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22E3-F515-EAA5-D6B2-9287020309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9114AEC-6B01-E27A-8035-2FC63DE63E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8EAF1F-0ADC-4E5D-90AA-AA2C690AFD84}" type="datetimeFigureOut">
              <a:rPr lang="en-GB" smtClean="0"/>
              <a:t>26/03/2025</a:t>
            </a:fld>
            <a:endParaRPr lang="en-GB"/>
          </a:p>
        </p:txBody>
      </p:sp>
      <p:sp>
        <p:nvSpPr>
          <p:cNvPr id="4" name="Footer Placeholder 3">
            <a:extLst>
              <a:ext uri="{FF2B5EF4-FFF2-40B4-BE49-F238E27FC236}">
                <a16:creationId xmlns:a16="http://schemas.microsoft.com/office/drawing/2014/main" id="{E00A6736-5E7D-ADF2-9805-0D726BB18B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9D18272-A2B3-E300-3D10-22177380B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FF67D-0AE5-46CA-AF2F-401C02443E44}" type="slidenum">
              <a:rPr lang="en-GB" smtClean="0"/>
              <a:t>‹#›</a:t>
            </a:fld>
            <a:endParaRPr lang="en-GB"/>
          </a:p>
        </p:txBody>
      </p:sp>
    </p:spTree>
    <p:extLst>
      <p:ext uri="{BB962C8B-B14F-4D97-AF65-F5344CB8AC3E}">
        <p14:creationId xmlns:p14="http://schemas.microsoft.com/office/powerpoint/2010/main" val="2638212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F49C4-F965-4FAF-93F8-A4D75ECF6B2C}" type="datetimeFigureOut">
              <a:rPr lang="en-GB" smtClean="0"/>
              <a:t>26/03/2025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9076B-19D0-40DD-9EB1-2CDE456B76AF}" type="slidenum">
              <a:rPr lang="en-GB" smtClean="0"/>
              <a:t>‹#›</a:t>
            </a:fld>
            <a:endParaRPr lang="en-GB"/>
          </a:p>
        </p:txBody>
      </p:sp>
    </p:spTree>
    <p:extLst>
      <p:ext uri="{BB962C8B-B14F-4D97-AF65-F5344CB8AC3E}">
        <p14:creationId xmlns:p14="http://schemas.microsoft.com/office/powerpoint/2010/main" val="38908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7.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3" Type="http://schemas.openxmlformats.org/officeDocument/2006/relationships/image" Target="../media/image33.png"/><Relationship Id="rId7" Type="http://schemas.openxmlformats.org/officeDocument/2006/relationships/image" Target="../media/image38.svg"/><Relationship Id="rId12"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7.png"/><Relationship Id="rId15" Type="http://schemas.openxmlformats.org/officeDocument/2006/relationships/image" Target="../media/image4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 Id="rId14" Type="http://schemas.openxmlformats.org/officeDocument/2006/relationships/image" Target="../media/image45.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3" Type="http://schemas.openxmlformats.org/officeDocument/2006/relationships/image" Target="../media/image33.png"/><Relationship Id="rId7" Type="http://schemas.openxmlformats.org/officeDocument/2006/relationships/image" Target="../media/image38.svg"/><Relationship Id="rId12" Type="http://schemas.openxmlformats.org/officeDocument/2006/relationships/image" Target="../media/image43.png"/><Relationship Id="rId2" Type="http://schemas.openxmlformats.org/officeDocument/2006/relationships/image" Target="../media/image47.png"/><Relationship Id="rId1" Type="http://schemas.openxmlformats.org/officeDocument/2006/relationships/slideMaster" Target="../slideMasters/slideMaster1.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7.png"/><Relationship Id="rId15" Type="http://schemas.openxmlformats.org/officeDocument/2006/relationships/image" Target="../media/image4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 Id="rId14" Type="http://schemas.openxmlformats.org/officeDocument/2006/relationships/image" Target="../media/image4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FDDF5-B237-CE4B-7D16-B0B2142030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006" t="-293"/>
          <a:stretch/>
        </p:blipFill>
        <p:spPr>
          <a:xfrm>
            <a:off x="0" y="0"/>
            <a:ext cx="10507286" cy="2034073"/>
          </a:xfrm>
          <a:prstGeom prst="rect">
            <a:avLst/>
          </a:prstGeom>
        </p:spPr>
      </p:pic>
      <p:pic>
        <p:nvPicPr>
          <p:cNvPr id="26" name="Picture 25">
            <a:extLst>
              <a:ext uri="{FF2B5EF4-FFF2-40B4-BE49-F238E27FC236}">
                <a16:creationId xmlns:a16="http://schemas.microsoft.com/office/drawing/2014/main" id="{B07DE6C5-A201-2CEF-AA82-A4AB8C2EBC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96581" y="4581426"/>
            <a:ext cx="898232" cy="1425765"/>
          </a:xfrm>
          <a:prstGeom prst="rect">
            <a:avLst/>
          </a:prstGeom>
        </p:spPr>
      </p:pic>
      <p:pic>
        <p:nvPicPr>
          <p:cNvPr id="24" name="Picture 23">
            <a:extLst>
              <a:ext uri="{FF2B5EF4-FFF2-40B4-BE49-F238E27FC236}">
                <a16:creationId xmlns:a16="http://schemas.microsoft.com/office/drawing/2014/main" id="{A9EF312A-F7B8-A8BB-28A8-4E230FCC91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99394" y="3576098"/>
            <a:ext cx="1493500" cy="2493785"/>
          </a:xfrm>
          <a:prstGeom prst="rect">
            <a:avLst/>
          </a:prstGeom>
        </p:spPr>
      </p:pic>
      <p:sp>
        <p:nvSpPr>
          <p:cNvPr id="2" name="Title 1">
            <a:extLst>
              <a:ext uri="{FF2B5EF4-FFF2-40B4-BE49-F238E27FC236}">
                <a16:creationId xmlns:a16="http://schemas.microsoft.com/office/drawing/2014/main" id="{FC2D91F8-DAA8-40F1-B034-48FBF14CACBA}"/>
              </a:ext>
            </a:extLst>
          </p:cNvPr>
          <p:cNvSpPr>
            <a:spLocks noGrp="1"/>
          </p:cNvSpPr>
          <p:nvPr>
            <p:ph type="ctrTitle" hasCustomPrompt="1"/>
          </p:nvPr>
        </p:nvSpPr>
        <p:spPr>
          <a:xfrm>
            <a:off x="4441371" y="1041400"/>
            <a:ext cx="7389845" cy="1066800"/>
          </a:xfrm>
        </p:spPr>
        <p:txBody>
          <a:bodyPr anchor="ctr">
            <a:normAutofit/>
          </a:bodyPr>
          <a:lstStyle>
            <a:lvl1pPr algn="ctr">
              <a:lnSpc>
                <a:spcPct val="100000"/>
              </a:lnSpc>
              <a:defRPr sz="3600">
                <a:solidFill>
                  <a:schemeClr val="bg2"/>
                </a:solidFill>
              </a:defRPr>
            </a:lvl1pPr>
          </a:lstStyle>
          <a:p>
            <a:r>
              <a:rPr lang="el-GR" dirty="0"/>
              <a:t>&lt;</a:t>
            </a:r>
            <a:r>
              <a:rPr lang="en-GB" dirty="0"/>
              <a:t>Presentation Title&gt;</a:t>
            </a:r>
          </a:p>
        </p:txBody>
      </p:sp>
      <p:sp>
        <p:nvSpPr>
          <p:cNvPr id="3" name="Subtitle 2">
            <a:extLst>
              <a:ext uri="{FF2B5EF4-FFF2-40B4-BE49-F238E27FC236}">
                <a16:creationId xmlns:a16="http://schemas.microsoft.com/office/drawing/2014/main" id="{EF6B0AA9-38B1-EC6E-88E2-7C292988CB55}"/>
              </a:ext>
            </a:extLst>
          </p:cNvPr>
          <p:cNvSpPr>
            <a:spLocks noGrp="1"/>
          </p:cNvSpPr>
          <p:nvPr>
            <p:ph type="subTitle" idx="1" hasCustomPrompt="1"/>
          </p:nvPr>
        </p:nvSpPr>
        <p:spPr>
          <a:xfrm>
            <a:off x="4441371" y="2233811"/>
            <a:ext cx="7389844" cy="452066"/>
          </a:xfrm>
        </p:spPr>
        <p:txBody>
          <a:bodyPr anchor="ctr">
            <a:noAutofit/>
          </a:bodyPr>
          <a:lstStyle>
            <a:lvl1pPr marL="0" indent="0" algn="ctr">
              <a:lnSpc>
                <a:spcPct val="100000"/>
              </a:lnSpc>
              <a:buNone/>
              <a:defRPr sz="2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pic>
        <p:nvPicPr>
          <p:cNvPr id="8" name="Picture 7">
            <a:extLst>
              <a:ext uri="{FF2B5EF4-FFF2-40B4-BE49-F238E27FC236}">
                <a16:creationId xmlns:a16="http://schemas.microsoft.com/office/drawing/2014/main" id="{DF2EC292-2221-27A8-A69C-5FDF42E722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25499" y="1100968"/>
            <a:ext cx="3303555" cy="4240764"/>
          </a:xfrm>
          <a:prstGeom prst="rect">
            <a:avLst/>
          </a:prstGeom>
        </p:spPr>
      </p:pic>
      <p:pic>
        <p:nvPicPr>
          <p:cNvPr id="16" name="Picture 15">
            <a:extLst>
              <a:ext uri="{FF2B5EF4-FFF2-40B4-BE49-F238E27FC236}">
                <a16:creationId xmlns:a16="http://schemas.microsoft.com/office/drawing/2014/main" id="{E18E7C17-F640-4611-36A3-18BBFE50161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791933"/>
            <a:ext cx="12192000" cy="1066800"/>
          </a:xfrm>
          <a:prstGeom prst="rect">
            <a:avLst/>
          </a:prstGeom>
        </p:spPr>
      </p:pic>
      <p:pic>
        <p:nvPicPr>
          <p:cNvPr id="20" name="Picture 19">
            <a:extLst>
              <a:ext uri="{FF2B5EF4-FFF2-40B4-BE49-F238E27FC236}">
                <a16:creationId xmlns:a16="http://schemas.microsoft.com/office/drawing/2014/main" id="{6AEA790D-1C50-40D7-0B40-B56C02FE320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17136" y="6004364"/>
            <a:ext cx="1595535" cy="355466"/>
          </a:xfrm>
          <a:prstGeom prst="rect">
            <a:avLst/>
          </a:prstGeom>
        </p:spPr>
      </p:pic>
      <p:pic>
        <p:nvPicPr>
          <p:cNvPr id="22" name="Picture 21">
            <a:extLst>
              <a:ext uri="{FF2B5EF4-FFF2-40B4-BE49-F238E27FC236}">
                <a16:creationId xmlns:a16="http://schemas.microsoft.com/office/drawing/2014/main" id="{50E4F0A0-F14B-8CAD-A368-8588A45252E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61675" y="4338327"/>
            <a:ext cx="1201273" cy="1751857"/>
          </a:xfrm>
          <a:prstGeom prst="rect">
            <a:avLst/>
          </a:prstGeom>
        </p:spPr>
      </p:pic>
      <p:pic>
        <p:nvPicPr>
          <p:cNvPr id="35" name="Picture 34">
            <a:extLst>
              <a:ext uri="{FF2B5EF4-FFF2-40B4-BE49-F238E27FC236}">
                <a16:creationId xmlns:a16="http://schemas.microsoft.com/office/drawing/2014/main" id="{4D66FE62-430B-F871-00D1-09917FACF21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047912" y="2899284"/>
            <a:ext cx="151976" cy="270179"/>
          </a:xfrm>
          <a:prstGeom prst="rect">
            <a:avLst/>
          </a:prstGeom>
        </p:spPr>
      </p:pic>
      <p:pic>
        <p:nvPicPr>
          <p:cNvPr id="37" name="Picture 36">
            <a:extLst>
              <a:ext uri="{FF2B5EF4-FFF2-40B4-BE49-F238E27FC236}">
                <a16:creationId xmlns:a16="http://schemas.microsoft.com/office/drawing/2014/main" id="{DA36C6B1-3DAE-EDEA-D53D-FF41885BE7D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534212" y="5429662"/>
            <a:ext cx="150081" cy="266811"/>
          </a:xfrm>
          <a:prstGeom prst="rect">
            <a:avLst/>
          </a:prstGeom>
        </p:spPr>
      </p:pic>
      <p:pic>
        <p:nvPicPr>
          <p:cNvPr id="39" name="Picture 38">
            <a:extLst>
              <a:ext uri="{FF2B5EF4-FFF2-40B4-BE49-F238E27FC236}">
                <a16:creationId xmlns:a16="http://schemas.microsoft.com/office/drawing/2014/main" id="{C0E1C90F-7B88-8258-0B54-81BA925A21E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571075" y="4673384"/>
            <a:ext cx="130944" cy="134301"/>
          </a:xfrm>
          <a:prstGeom prst="rect">
            <a:avLst/>
          </a:prstGeom>
        </p:spPr>
      </p:pic>
      <p:pic>
        <p:nvPicPr>
          <p:cNvPr id="41" name="Picture 40">
            <a:extLst>
              <a:ext uri="{FF2B5EF4-FFF2-40B4-BE49-F238E27FC236}">
                <a16:creationId xmlns:a16="http://schemas.microsoft.com/office/drawing/2014/main" id="{C072B0C2-9A8B-BFD5-0DC3-E9E1CF8B1DC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047047" y="3786441"/>
            <a:ext cx="188263" cy="303650"/>
          </a:xfrm>
          <a:prstGeom prst="rect">
            <a:avLst/>
          </a:prstGeom>
        </p:spPr>
      </p:pic>
      <p:pic>
        <p:nvPicPr>
          <p:cNvPr id="42" name="Picture 41">
            <a:extLst>
              <a:ext uri="{FF2B5EF4-FFF2-40B4-BE49-F238E27FC236}">
                <a16:creationId xmlns:a16="http://schemas.microsoft.com/office/drawing/2014/main" id="{C21A2892-3016-5D1E-FA27-7C401D097AE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942365" y="3561806"/>
            <a:ext cx="83079" cy="147697"/>
          </a:xfrm>
          <a:prstGeom prst="rect">
            <a:avLst/>
          </a:prstGeom>
        </p:spPr>
      </p:pic>
      <p:sp>
        <p:nvSpPr>
          <p:cNvPr id="9" name="Text Placeholder 8">
            <a:extLst>
              <a:ext uri="{FF2B5EF4-FFF2-40B4-BE49-F238E27FC236}">
                <a16:creationId xmlns:a16="http://schemas.microsoft.com/office/drawing/2014/main" id="{6C1A3A99-E706-61A5-4E05-D2DC7DF48D24}"/>
              </a:ext>
            </a:extLst>
          </p:cNvPr>
          <p:cNvSpPr>
            <a:spLocks noGrp="1"/>
          </p:cNvSpPr>
          <p:nvPr>
            <p:ph type="body" sz="quarter" idx="12" hasCustomPrompt="1"/>
          </p:nvPr>
        </p:nvSpPr>
        <p:spPr>
          <a:xfrm>
            <a:off x="8341567" y="2812781"/>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&lt;Location&gt; | DD/MM/YYYY</a:t>
            </a:r>
          </a:p>
        </p:txBody>
      </p:sp>
      <p:sp>
        <p:nvSpPr>
          <p:cNvPr id="11" name="Text Placeholder 8">
            <a:extLst>
              <a:ext uri="{FF2B5EF4-FFF2-40B4-BE49-F238E27FC236}">
                <a16:creationId xmlns:a16="http://schemas.microsoft.com/office/drawing/2014/main" id="{079746A6-2A8D-6543-218F-B15BA6F7427A}"/>
              </a:ext>
            </a:extLst>
          </p:cNvPr>
          <p:cNvSpPr>
            <a:spLocks noGrp="1"/>
          </p:cNvSpPr>
          <p:nvPr>
            <p:ph type="body" sz="quarter" idx="13" hasCustomPrompt="1"/>
          </p:nvPr>
        </p:nvSpPr>
        <p:spPr>
          <a:xfrm>
            <a:off x="4441371" y="2812695"/>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&lt;Meeting Name&gt;</a:t>
            </a:r>
          </a:p>
        </p:txBody>
      </p:sp>
    </p:spTree>
    <p:extLst>
      <p:ext uri="{BB962C8B-B14F-4D97-AF65-F5344CB8AC3E}">
        <p14:creationId xmlns:p14="http://schemas.microsoft.com/office/powerpoint/2010/main" val="407770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E2A286D-6F79-6A42-623F-FA43FDA342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2015" y="0"/>
            <a:ext cx="4479985" cy="6858000"/>
          </a:xfrm>
          <a:prstGeom prst="rect">
            <a:avLst/>
          </a:prstGeom>
        </p:spPr>
      </p:pic>
      <p:sp>
        <p:nvSpPr>
          <p:cNvPr id="3" name="Content Placeholder 2">
            <a:extLst>
              <a:ext uri="{FF2B5EF4-FFF2-40B4-BE49-F238E27FC236}">
                <a16:creationId xmlns:a16="http://schemas.microsoft.com/office/drawing/2014/main" id="{F76C768C-6453-EC21-F2FC-9C57829BC6F4}"/>
              </a:ext>
            </a:extLst>
          </p:cNvPr>
          <p:cNvSpPr>
            <a:spLocks noGrp="1"/>
          </p:cNvSpPr>
          <p:nvPr>
            <p:ph idx="1" hasCustomPrompt="1"/>
          </p:nvPr>
        </p:nvSpPr>
        <p:spPr>
          <a:xfrm>
            <a:off x="830425" y="1181819"/>
            <a:ext cx="6621936" cy="4933385"/>
          </a:xfrm>
        </p:spPr>
        <p:txBody>
          <a:bodyPr>
            <a:normAutofit/>
          </a:bodyPr>
          <a:lstStyle>
            <a:lvl1pPr marL="514350" indent="-514350">
              <a:lnSpc>
                <a:spcPct val="114000"/>
              </a:lnSpc>
              <a:spcBef>
                <a:spcPts val="600"/>
              </a:spcBef>
              <a:spcAft>
                <a:spcPts val="1200"/>
              </a:spcAft>
              <a:buFont typeface="Arial" panose="020B0604020202020204" pitchFamily="34" charset="0"/>
              <a:buAutoNum type="arabicPeriod"/>
              <a:defRPr sz="2600">
                <a:solidFill>
                  <a:schemeClr val="accent1"/>
                </a:solidFill>
              </a:defRPr>
            </a:lvl1pPr>
            <a:lvl2pPr marL="457200" indent="0">
              <a:lnSpc>
                <a:spcPct val="100000"/>
              </a:lnSpc>
              <a:spcBef>
                <a:spcPts val="300"/>
              </a:spcBef>
              <a:spcAft>
                <a:spcPts val="300"/>
              </a:spcAft>
              <a:buNone/>
              <a:defRPr/>
            </a:lvl2pPr>
            <a:lvl3pPr marL="914400" indent="0">
              <a:lnSpc>
                <a:spcPct val="100000"/>
              </a:lnSpc>
              <a:spcBef>
                <a:spcPts val="300"/>
              </a:spcBef>
              <a:spcAft>
                <a:spcPts val="300"/>
              </a:spcAft>
              <a:buNone/>
              <a:defRPr/>
            </a:lvl3pPr>
            <a:lvl4pPr marL="1371600" indent="0">
              <a:lnSpc>
                <a:spcPct val="100000"/>
              </a:lnSpc>
              <a:spcBef>
                <a:spcPts val="300"/>
              </a:spcBef>
              <a:spcAft>
                <a:spcPts val="300"/>
              </a:spcAft>
              <a:buNone/>
              <a:defRPr/>
            </a:lvl4pPr>
            <a:lvl5pPr marL="1828800" indent="0">
              <a:lnSpc>
                <a:spcPct val="100000"/>
              </a:lnSpc>
              <a:spcBef>
                <a:spcPts val="300"/>
              </a:spcBef>
              <a:spcAft>
                <a:spcPts val="300"/>
              </a:spcAft>
              <a:buNone/>
              <a:defRPr/>
            </a:lvl5pPr>
          </a:lstStyle>
          <a:p>
            <a:pPr lvl="0"/>
            <a:r>
              <a:rPr lang="en-US" dirty="0"/>
              <a:t>…</a:t>
            </a:r>
          </a:p>
          <a:p>
            <a:pPr lvl="0"/>
            <a:r>
              <a:rPr lang="en-US" dirty="0"/>
              <a:t>...</a:t>
            </a:r>
          </a:p>
          <a:p>
            <a:pPr lvl="0"/>
            <a:r>
              <a:rPr lang="en-US" dirty="0"/>
              <a:t>…</a:t>
            </a:r>
          </a:p>
        </p:txBody>
      </p:sp>
      <p:sp>
        <p:nvSpPr>
          <p:cNvPr id="20" name="Title 1">
            <a:extLst>
              <a:ext uri="{FF2B5EF4-FFF2-40B4-BE49-F238E27FC236}">
                <a16:creationId xmlns:a16="http://schemas.microsoft.com/office/drawing/2014/main" id="{76DEA4DF-EB46-54B8-FC0D-53B47FC55573}"/>
              </a:ext>
            </a:extLst>
          </p:cNvPr>
          <p:cNvSpPr>
            <a:spLocks noGrp="1"/>
          </p:cNvSpPr>
          <p:nvPr>
            <p:ph type="title" hasCustomPrompt="1"/>
          </p:nvPr>
        </p:nvSpPr>
        <p:spPr>
          <a:xfrm>
            <a:off x="830424" y="435525"/>
            <a:ext cx="6621936" cy="675457"/>
          </a:xfrm>
        </p:spPr>
        <p:txBody>
          <a:bodyPr>
            <a:noAutofit/>
          </a:bodyPr>
          <a:lstStyle>
            <a:lvl1pPr algn="l">
              <a:lnSpc>
                <a:spcPct val="100000"/>
              </a:lnSpc>
              <a:defRPr sz="3600">
                <a:solidFill>
                  <a:schemeClr val="accent2"/>
                </a:solidFill>
                <a:latin typeface="+mj-lt"/>
              </a:defRPr>
            </a:lvl1pPr>
          </a:lstStyle>
          <a:p>
            <a:r>
              <a:rPr lang="en-US" dirty="0"/>
              <a:t>Presentation Overview</a:t>
            </a:r>
            <a:endParaRPr lang="en-GB" dirty="0"/>
          </a:p>
        </p:txBody>
      </p:sp>
      <p:pic>
        <p:nvPicPr>
          <p:cNvPr id="26" name="Picture 25">
            <a:extLst>
              <a:ext uri="{FF2B5EF4-FFF2-40B4-BE49-F238E27FC236}">
                <a16:creationId xmlns:a16="http://schemas.microsoft.com/office/drawing/2014/main" id="{DEC04240-68B2-4526-2276-B48A332F13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36586" y="4996613"/>
            <a:ext cx="775827" cy="977112"/>
          </a:xfrm>
          <a:prstGeom prst="rect">
            <a:avLst/>
          </a:prstGeom>
        </p:spPr>
      </p:pic>
      <p:sp>
        <p:nvSpPr>
          <p:cNvPr id="4" name="Slide Number Placeholder 5">
            <a:extLst>
              <a:ext uri="{FF2B5EF4-FFF2-40B4-BE49-F238E27FC236}">
                <a16:creationId xmlns:a16="http://schemas.microsoft.com/office/drawing/2014/main" id="{324E35DB-81B9-2A88-9B67-DE47278A02B2}"/>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156055C6-F503-FFC0-64C5-78B7A0CD49B0}"/>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19872008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Slide v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30BE1A-D2CB-B70A-A41C-60F5BD1280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lstStyle>
            <a:lvl1pPr>
              <a:lnSpc>
                <a:spcPct val="100000"/>
              </a:lnSpc>
              <a:defRPr>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14" name="Slide Number Placeholder 5">
            <a:extLst>
              <a:ext uri="{FF2B5EF4-FFF2-40B4-BE49-F238E27FC236}">
                <a16:creationId xmlns:a16="http://schemas.microsoft.com/office/drawing/2014/main" id="{085E9678-2A72-5128-3DA5-F495FFC90A0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5" name="Date Placeholder 3">
            <a:extLst>
              <a:ext uri="{FF2B5EF4-FFF2-40B4-BE49-F238E27FC236}">
                <a16:creationId xmlns:a16="http://schemas.microsoft.com/office/drawing/2014/main" id="{C376B2FD-8156-2450-4F4F-50F491534601}"/>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57075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Slide v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3A857F-C251-0C83-6931-FA6B3D059A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4484"/>
            <a:ext cx="12192000" cy="4163516"/>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592" y="200527"/>
            <a:ext cx="764182" cy="962446"/>
          </a:xfrm>
          <a:prstGeom prst="rect">
            <a:avLst/>
          </a:prstGeom>
        </p:spPr>
      </p:pic>
      <p:sp>
        <p:nvSpPr>
          <p:cNvPr id="13" name="Slide Number Placeholder 5">
            <a:extLst>
              <a:ext uri="{FF2B5EF4-FFF2-40B4-BE49-F238E27FC236}">
                <a16:creationId xmlns:a16="http://schemas.microsoft.com/office/drawing/2014/main" id="{01D8492D-F988-3D86-ECF6-5F6527E0149D}"/>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C615F69-8799-A34A-4113-DD09E6C61322}"/>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277974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
        <p:nvSpPr>
          <p:cNvPr id="6" name="Content Placeholder 2">
            <a:extLst>
              <a:ext uri="{FF2B5EF4-FFF2-40B4-BE49-F238E27FC236}">
                <a16:creationId xmlns:a16="http://schemas.microsoft.com/office/drawing/2014/main" id="{7095BF23-2136-BA9A-98F2-19D72B5414A0}"/>
              </a:ext>
            </a:extLst>
          </p:cNvPr>
          <p:cNvSpPr>
            <a:spLocks noGrp="1"/>
          </p:cNvSpPr>
          <p:nvPr>
            <p:ph idx="1"/>
          </p:nvPr>
        </p:nvSpPr>
        <p:spPr>
          <a:xfrm>
            <a:off x="2139350" y="1162973"/>
            <a:ext cx="9214449" cy="4918650"/>
          </a:xfrm>
        </p:spPr>
        <p:txBody>
          <a:bodyPr/>
          <a:lstStyle>
            <a:lvl1pPr marL="228600" indent="-288000">
              <a:lnSpc>
                <a:spcPct val="100000"/>
              </a:lnSpc>
              <a:spcBef>
                <a:spcPts val="300"/>
              </a:spcBef>
              <a:spcAft>
                <a:spcPts val="300"/>
              </a:spcAft>
              <a:buFontTx/>
              <a:buBlip>
                <a:blip r:embed="rId4"/>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832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583873B-6D25-EBDA-0C43-0BC515615D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898"/>
          <a:stretch/>
        </p:blipFill>
        <p:spPr>
          <a:xfrm flipH="1" flipV="1">
            <a:off x="-1" y="-2"/>
            <a:ext cx="12192000" cy="3861763"/>
          </a:xfrm>
          <a:prstGeom prst="rect">
            <a:avLst/>
          </a:prstGeom>
        </p:spPr>
      </p:pic>
      <p:pic>
        <p:nvPicPr>
          <p:cNvPr id="10" name="Picture 9">
            <a:extLst>
              <a:ext uri="{FF2B5EF4-FFF2-40B4-BE49-F238E27FC236}">
                <a16:creationId xmlns:a16="http://schemas.microsoft.com/office/drawing/2014/main" id="{F65159FD-7264-8F64-B76D-F8D366E793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91200"/>
            <a:ext cx="12192000" cy="1066800"/>
          </a:xfrm>
          <a:prstGeom prst="rect">
            <a:avLst/>
          </a:prstGeom>
        </p:spPr>
      </p:pic>
      <p:sp>
        <p:nvSpPr>
          <p:cNvPr id="2" name="Title 1">
            <a:extLst>
              <a:ext uri="{FF2B5EF4-FFF2-40B4-BE49-F238E27FC236}">
                <a16:creationId xmlns:a16="http://schemas.microsoft.com/office/drawing/2014/main" id="{9858D929-D609-5E72-C83B-06DE5BA21529}"/>
              </a:ext>
            </a:extLst>
          </p:cNvPr>
          <p:cNvSpPr>
            <a:spLocks noGrp="1"/>
          </p:cNvSpPr>
          <p:nvPr>
            <p:ph type="title" hasCustomPrompt="1"/>
          </p:nvPr>
        </p:nvSpPr>
        <p:spPr>
          <a:xfrm>
            <a:off x="838200" y="1985783"/>
            <a:ext cx="10515600" cy="1443217"/>
          </a:xfrm>
        </p:spPr>
        <p:txBody>
          <a:bodyPr anchor="ctr">
            <a:normAutofit/>
          </a:bodyPr>
          <a:lstStyle>
            <a:lvl1pPr algn="ctr">
              <a:lnSpc>
                <a:spcPct val="100000"/>
              </a:lnSpc>
              <a:spcBef>
                <a:spcPts val="300"/>
              </a:spcBef>
              <a:spcAft>
                <a:spcPts val="300"/>
              </a:spcAft>
              <a:defRPr sz="4400">
                <a:solidFill>
                  <a:schemeClr val="accent2"/>
                </a:solidFill>
              </a:defRPr>
            </a:lvl1pPr>
          </a:lstStyle>
          <a:p>
            <a:r>
              <a:rPr lang="en-US" dirty="0"/>
              <a:t>&lt;Section Title&gt;</a:t>
            </a:r>
            <a:endParaRPr lang="en-GB" dirty="0"/>
          </a:p>
        </p:txBody>
      </p:sp>
      <p:pic>
        <p:nvPicPr>
          <p:cNvPr id="14" name="Picture 13">
            <a:extLst>
              <a:ext uri="{FF2B5EF4-FFF2-40B4-BE49-F238E27FC236}">
                <a16:creationId xmlns:a16="http://schemas.microsoft.com/office/drawing/2014/main" id="{F2A05515-A045-E27D-1B66-9646347DF3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10963" y="3329500"/>
            <a:ext cx="1512003" cy="2890323"/>
          </a:xfrm>
          <a:prstGeom prst="rect">
            <a:avLst/>
          </a:prstGeom>
        </p:spPr>
      </p:pic>
      <p:pic>
        <p:nvPicPr>
          <p:cNvPr id="15" name="Picture 14">
            <a:extLst>
              <a:ext uri="{FF2B5EF4-FFF2-40B4-BE49-F238E27FC236}">
                <a16:creationId xmlns:a16="http://schemas.microsoft.com/office/drawing/2014/main" id="{C81C5953-159E-E76E-C4F4-F1FC823B0D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4814" y="609437"/>
            <a:ext cx="868455" cy="1093772"/>
          </a:xfrm>
          <a:prstGeom prst="rect">
            <a:avLst/>
          </a:prstGeom>
        </p:spPr>
      </p:pic>
      <p:sp>
        <p:nvSpPr>
          <p:cNvPr id="21" name="Text Placeholder 2">
            <a:extLst>
              <a:ext uri="{FF2B5EF4-FFF2-40B4-BE49-F238E27FC236}">
                <a16:creationId xmlns:a16="http://schemas.microsoft.com/office/drawing/2014/main" id="{3EF83B9D-4A3A-718B-BADA-82FDCFBDCE48}"/>
              </a:ext>
            </a:extLst>
          </p:cNvPr>
          <p:cNvSpPr>
            <a:spLocks noGrp="1"/>
          </p:cNvSpPr>
          <p:nvPr>
            <p:ph type="body" idx="1" hasCustomPrompt="1"/>
          </p:nvPr>
        </p:nvSpPr>
        <p:spPr>
          <a:xfrm>
            <a:off x="838200" y="3478723"/>
            <a:ext cx="10515600" cy="558799"/>
          </a:xfrm>
        </p:spPr>
        <p:txBody>
          <a:bodyPr anchor="ctr"/>
          <a:lstStyle>
            <a:lvl1pPr marL="0" indent="0" algn="ctr">
              <a:lnSpc>
                <a:spcPct val="100000"/>
              </a:lnSpc>
              <a:spcBef>
                <a:spcPts val="300"/>
              </a:spcBef>
              <a:spcAft>
                <a:spcPts val="300"/>
              </a:spcAft>
              <a:buNone/>
              <a:defRPr sz="24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&lt;Subtitle&gt;</a:t>
            </a:r>
          </a:p>
        </p:txBody>
      </p:sp>
    </p:spTree>
    <p:extLst>
      <p:ext uri="{BB962C8B-B14F-4D97-AF65-F5344CB8AC3E}">
        <p14:creationId xmlns:p14="http://schemas.microsoft.com/office/powerpoint/2010/main" val="428727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s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E6783B9C-324B-7674-3B3B-58C7F81D328E}"/>
              </a:ext>
            </a:extLst>
          </p:cNvPr>
          <p:cNvSpPr>
            <a:spLocks noGrp="1"/>
          </p:cNvSpPr>
          <p:nvPr>
            <p:ph sz="half" idx="1"/>
          </p:nvPr>
        </p:nvSpPr>
        <p:spPr>
          <a:xfrm>
            <a:off x="838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1E8DFFCB-8C64-4DA5-262C-64A41BDAD283}"/>
              </a:ext>
            </a:extLst>
          </p:cNvPr>
          <p:cNvSpPr>
            <a:spLocks noGrp="1"/>
          </p:cNvSpPr>
          <p:nvPr>
            <p:ph sz="half" idx="2"/>
          </p:nvPr>
        </p:nvSpPr>
        <p:spPr>
          <a:xfrm>
            <a:off x="6172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0EB7986D-52EC-C16C-8404-7E7CBF00A36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439947"/>
          </a:xfrm>
          <a:prstGeom prst="rect">
            <a:avLst/>
          </a:prstGeom>
        </p:spPr>
      </p:pic>
      <p:pic>
        <p:nvPicPr>
          <p:cNvPr id="11" name="Picture 10">
            <a:extLst>
              <a:ext uri="{FF2B5EF4-FFF2-40B4-BE49-F238E27FC236}">
                <a16:creationId xmlns:a16="http://schemas.microsoft.com/office/drawing/2014/main" id="{18D2AA98-A522-E060-B9E9-595992034D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90809" y="200527"/>
            <a:ext cx="764182" cy="962446"/>
          </a:xfrm>
          <a:prstGeom prst="rect">
            <a:avLst/>
          </a:prstGeom>
        </p:spPr>
      </p:pic>
      <p:sp>
        <p:nvSpPr>
          <p:cNvPr id="13" name="Slide Number Placeholder 5">
            <a:extLst>
              <a:ext uri="{FF2B5EF4-FFF2-40B4-BE49-F238E27FC236}">
                <a16:creationId xmlns:a16="http://schemas.microsoft.com/office/drawing/2014/main" id="{86F6E936-251A-117D-5816-F139466F3F6E}"/>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A3176C0-2820-D155-8A8F-8C1767833B6E}"/>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35630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054E2F-5898-B118-73B0-A19C50E36E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2D09275-9904-3E0A-BBB9-0C67A6543F6C}"/>
              </a:ext>
            </a:extLst>
          </p:cNvPr>
          <p:cNvSpPr>
            <a:spLocks noGrp="1"/>
          </p:cNvSpPr>
          <p:nvPr>
            <p:ph sz="half" idx="2"/>
          </p:nvPr>
        </p:nvSpPr>
        <p:spPr>
          <a:xfrm>
            <a:off x="838200"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A861146-FDCD-9E26-D7D5-5EFCAE110455}"/>
              </a:ext>
            </a:extLst>
          </p:cNvPr>
          <p:cNvSpPr>
            <a:spLocks noGrp="1"/>
          </p:cNvSpPr>
          <p:nvPr>
            <p:ph type="title"/>
          </p:nvPr>
        </p:nvSpPr>
        <p:spPr>
          <a:xfrm>
            <a:off x="838200" y="365125"/>
            <a:ext cx="10515600" cy="633251"/>
          </a:xfrm>
        </p:spPr>
        <p:txBody>
          <a:bodyPr/>
          <a:lstStyle>
            <a:lvl1pPr>
              <a:lnSpc>
                <a:spcPct val="100000"/>
              </a:lnSpc>
              <a:defRPr>
                <a:solidFill>
                  <a:schemeClr val="accent4"/>
                </a:solidFill>
              </a:defRPr>
            </a:lvl1pPr>
          </a:lstStyle>
          <a:p>
            <a:r>
              <a:rPr lang="en-US" dirty="0"/>
              <a:t>Click to edit Master title style</a:t>
            </a:r>
            <a:endParaRPr lang="en-GB" dirty="0"/>
          </a:p>
        </p:txBody>
      </p:sp>
      <p:sp>
        <p:nvSpPr>
          <p:cNvPr id="9" name="Content Placeholder 3">
            <a:extLst>
              <a:ext uri="{FF2B5EF4-FFF2-40B4-BE49-F238E27FC236}">
                <a16:creationId xmlns:a16="http://schemas.microsoft.com/office/drawing/2014/main" id="{382E5AD0-62BF-0CE0-B9C5-DA1C3DFE9EC9}"/>
              </a:ext>
            </a:extLst>
          </p:cNvPr>
          <p:cNvSpPr>
            <a:spLocks noGrp="1"/>
          </p:cNvSpPr>
          <p:nvPr>
            <p:ph sz="half" idx="13"/>
          </p:nvPr>
        </p:nvSpPr>
        <p:spPr>
          <a:xfrm>
            <a:off x="6852251"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CC51F631-85B7-92C7-8338-0176918331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1150"/>
            <a:ext cx="767999" cy="961200"/>
          </a:xfrm>
          <a:prstGeom prst="rect">
            <a:avLst/>
          </a:prstGeom>
        </p:spPr>
      </p:pic>
      <p:sp>
        <p:nvSpPr>
          <p:cNvPr id="12" name="Slide Number Placeholder 5">
            <a:extLst>
              <a:ext uri="{FF2B5EF4-FFF2-40B4-BE49-F238E27FC236}">
                <a16:creationId xmlns:a16="http://schemas.microsoft.com/office/drawing/2014/main" id="{DF5ABEAB-4505-5299-1ECB-A8D880E6C04D}"/>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13" name="Date Placeholder 3">
            <a:extLst>
              <a:ext uri="{FF2B5EF4-FFF2-40B4-BE49-F238E27FC236}">
                <a16:creationId xmlns:a16="http://schemas.microsoft.com/office/drawing/2014/main" id="{EF7D5DBB-270D-09EB-82BA-EFE537CC7956}"/>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123553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pic>
        <p:nvPicPr>
          <p:cNvPr id="9" name="Picture 8">
            <a:extLst>
              <a:ext uri="{FF2B5EF4-FFF2-40B4-BE49-F238E27FC236}">
                <a16:creationId xmlns:a16="http://schemas.microsoft.com/office/drawing/2014/main" id="{E7029D59-EACA-7311-0EEB-B75F8B44E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pic>
        <p:nvPicPr>
          <p:cNvPr id="10" name="Picture 9">
            <a:extLst>
              <a:ext uri="{FF2B5EF4-FFF2-40B4-BE49-F238E27FC236}">
                <a16:creationId xmlns:a16="http://schemas.microsoft.com/office/drawing/2014/main" id="{2AB16E76-0E02-B756-A42C-85E9BFFE356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1" name="Slide Number Placeholder 5">
            <a:extLst>
              <a:ext uri="{FF2B5EF4-FFF2-40B4-BE49-F238E27FC236}">
                <a16:creationId xmlns:a16="http://schemas.microsoft.com/office/drawing/2014/main" id="{BB7B6F22-26E9-C1B9-F389-49A27ECFDCAC}"/>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2" name="Date Placeholder 3">
            <a:extLst>
              <a:ext uri="{FF2B5EF4-FFF2-40B4-BE49-F238E27FC236}">
                <a16:creationId xmlns:a16="http://schemas.microsoft.com/office/drawing/2014/main" id="{5E7B3CCA-F8F6-D808-4093-317C8137008F}"/>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36802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369720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Only slide v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74CEBC-1016-CBA5-0D85-F9E0BBC21C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5" name="Slide Number Placeholder 5">
            <a:extLst>
              <a:ext uri="{FF2B5EF4-FFF2-40B4-BE49-F238E27FC236}">
                <a16:creationId xmlns:a16="http://schemas.microsoft.com/office/drawing/2014/main" id="{17885367-D518-7F69-FB98-9141396E08CF}"/>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91DD2FD8-ACF1-9FAC-61F1-28146C9AC8FD}"/>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327913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15C74E-0070-C503-604A-F72ED2B055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9076"/>
          <a:stretch/>
        </p:blipFill>
        <p:spPr>
          <a:xfrm>
            <a:off x="0" y="0"/>
            <a:ext cx="5520906" cy="3614468"/>
          </a:xfrm>
          <a:prstGeom prst="rect">
            <a:avLst/>
          </a:prstGeom>
        </p:spPr>
      </p:pic>
      <p:sp>
        <p:nvSpPr>
          <p:cNvPr id="2" name="Title 1">
            <a:extLst>
              <a:ext uri="{FF2B5EF4-FFF2-40B4-BE49-F238E27FC236}">
                <a16:creationId xmlns:a16="http://schemas.microsoft.com/office/drawing/2014/main" id="{58BA6152-A7F2-9579-5141-EDD7506E8356}"/>
              </a:ext>
            </a:extLst>
          </p:cNvPr>
          <p:cNvSpPr>
            <a:spLocks noGrp="1"/>
          </p:cNvSpPr>
          <p:nvPr>
            <p:ph type="title" hasCustomPrompt="1"/>
          </p:nvPr>
        </p:nvSpPr>
        <p:spPr>
          <a:xfrm>
            <a:off x="839788" y="457200"/>
            <a:ext cx="3932237" cy="1112838"/>
          </a:xfrm>
        </p:spPr>
        <p:txBody>
          <a:bodyPr anchor="ctr">
            <a:normAutofit/>
          </a:bodyPr>
          <a:lstStyle>
            <a:lvl1pPr>
              <a:lnSpc>
                <a:spcPct val="100000"/>
              </a:lnSpc>
              <a:spcBef>
                <a:spcPts val="300"/>
              </a:spcBef>
              <a:spcAft>
                <a:spcPts val="300"/>
              </a:spcAft>
              <a:defRPr sz="3000">
                <a:solidFill>
                  <a:schemeClr val="accent2"/>
                </a:solidFill>
              </a:defRPr>
            </a:lvl1pPr>
          </a:lstStyle>
          <a:p>
            <a:r>
              <a:rPr lang="en-US" dirty="0"/>
              <a:t>Presentation slide title</a:t>
            </a:r>
            <a:endParaRPr lang="en-GB" dirty="0"/>
          </a:p>
        </p:txBody>
      </p:sp>
      <p:sp>
        <p:nvSpPr>
          <p:cNvPr id="3" name="Picture Placeholder 2">
            <a:extLst>
              <a:ext uri="{FF2B5EF4-FFF2-40B4-BE49-F238E27FC236}">
                <a16:creationId xmlns:a16="http://schemas.microsoft.com/office/drawing/2014/main" id="{2D676AEB-FF16-3D3F-408B-63A1251E859F}"/>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BAB14A-DB05-4D23-5644-BA3B5F7B0C60}"/>
              </a:ext>
            </a:extLst>
          </p:cNvPr>
          <p:cNvSpPr>
            <a:spLocks noGrp="1"/>
          </p:cNvSpPr>
          <p:nvPr>
            <p:ph type="body" sz="half" idx="2"/>
          </p:nvPr>
        </p:nvSpPr>
        <p:spPr>
          <a:xfrm>
            <a:off x="839788" y="1690777"/>
            <a:ext cx="3932237" cy="4178211"/>
          </a:xfrm>
        </p:spPr>
        <p:txBody>
          <a:bodyPr>
            <a:normAutofit/>
          </a:bodyPr>
          <a:lstStyle>
            <a:lvl1pPr marL="0" indent="0">
              <a:lnSpc>
                <a:spcPct val="100000"/>
              </a:lnSpc>
              <a:spcBef>
                <a:spcPts val="300"/>
              </a:spcBef>
              <a:spcAft>
                <a:spcPts val="3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Picture 13">
            <a:extLst>
              <a:ext uri="{FF2B5EF4-FFF2-40B4-BE49-F238E27FC236}">
                <a16:creationId xmlns:a16="http://schemas.microsoft.com/office/drawing/2014/main" id="{C708A27B-702D-3075-1B2B-53980FAE3B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84460" y="347158"/>
            <a:ext cx="764182" cy="962446"/>
          </a:xfrm>
          <a:prstGeom prst="rect">
            <a:avLst/>
          </a:prstGeom>
        </p:spPr>
      </p:pic>
      <p:sp>
        <p:nvSpPr>
          <p:cNvPr id="15" name="Slide Number Placeholder 5">
            <a:extLst>
              <a:ext uri="{FF2B5EF4-FFF2-40B4-BE49-F238E27FC236}">
                <a16:creationId xmlns:a16="http://schemas.microsoft.com/office/drawing/2014/main" id="{0B2BB2BB-80D6-193D-9A6C-7D81909712E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F67BAC0B-8EDC-7484-617D-B41F2CE5C714}"/>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425330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A9AE2D-21A8-7B55-84C8-FDCAB8EC86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a:xfrm>
            <a:off x="1690777" y="439110"/>
            <a:ext cx="7999562" cy="633251"/>
          </a:xfrm>
        </p:spPr>
        <p:txBody>
          <a:bodyPr/>
          <a:lstStyle>
            <a:lvl1pPr>
              <a:lnSpc>
                <a:spcPct val="100000"/>
              </a:lnSpc>
              <a:defRPr>
                <a:solidFill>
                  <a:schemeClr val="accent2"/>
                </a:solidFill>
              </a:defRPr>
            </a:lvl1pPr>
          </a:lstStyle>
          <a:p>
            <a:r>
              <a:rPr lang="en-US" dirty="0"/>
              <a:t>Table slide title</a:t>
            </a:r>
            <a:endParaRPr lang="en-GB" dirty="0"/>
          </a:p>
        </p:txBody>
      </p:sp>
      <p:pic>
        <p:nvPicPr>
          <p:cNvPr id="21" name="Picture 20">
            <a:extLst>
              <a:ext uri="{FF2B5EF4-FFF2-40B4-BE49-F238E27FC236}">
                <a16:creationId xmlns:a16="http://schemas.microsoft.com/office/drawing/2014/main" id="{4F05079E-5507-6F50-2143-5B014DED79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298" y="274512"/>
            <a:ext cx="764182" cy="962446"/>
          </a:xfrm>
          <a:prstGeom prst="rect">
            <a:avLst/>
          </a:prstGeom>
        </p:spPr>
      </p:pic>
      <p:sp>
        <p:nvSpPr>
          <p:cNvPr id="24" name="Table Placeholder 8">
            <a:extLst>
              <a:ext uri="{FF2B5EF4-FFF2-40B4-BE49-F238E27FC236}">
                <a16:creationId xmlns:a16="http://schemas.microsoft.com/office/drawing/2014/main" id="{9E8C7B66-ED6F-18C1-E1E7-3D77B797307B}"/>
              </a:ext>
            </a:extLst>
          </p:cNvPr>
          <p:cNvSpPr>
            <a:spLocks noGrp="1"/>
          </p:cNvSpPr>
          <p:nvPr>
            <p:ph type="tbl" sz="quarter" idx="13"/>
          </p:nvPr>
        </p:nvSpPr>
        <p:spPr>
          <a:xfrm>
            <a:off x="1690778" y="1326858"/>
            <a:ext cx="7999561" cy="3937412"/>
          </a:xfrm>
        </p:spPr>
        <p:txBody>
          <a:bodyPr/>
          <a:lstStyle/>
          <a:p>
            <a:endParaRPr lang="en-GB"/>
          </a:p>
        </p:txBody>
      </p:sp>
      <p:sp>
        <p:nvSpPr>
          <p:cNvPr id="27" name="Slide Number Placeholder 5">
            <a:extLst>
              <a:ext uri="{FF2B5EF4-FFF2-40B4-BE49-F238E27FC236}">
                <a16:creationId xmlns:a16="http://schemas.microsoft.com/office/drawing/2014/main" id="{34CEB15A-FA28-CD3C-1E28-698B7A7ED75B}"/>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28" name="Date Placeholder 3">
            <a:extLst>
              <a:ext uri="{FF2B5EF4-FFF2-40B4-BE49-F238E27FC236}">
                <a16:creationId xmlns:a16="http://schemas.microsoft.com/office/drawing/2014/main" id="{9D722199-F876-81B9-07EA-57D052DD5BE4}"/>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26/03/2025</a:t>
            </a:fld>
            <a:endParaRPr lang="en-GB"/>
          </a:p>
        </p:txBody>
      </p:sp>
    </p:spTree>
    <p:extLst>
      <p:ext uri="{BB962C8B-B14F-4D97-AF65-F5344CB8AC3E}">
        <p14:creationId xmlns:p14="http://schemas.microsoft.com/office/powerpoint/2010/main" val="39233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slide v1">
    <p:spTree>
      <p:nvGrpSpPr>
        <p:cNvPr id="1" name=""/>
        <p:cNvGrpSpPr/>
        <p:nvPr/>
      </p:nvGrpSpPr>
      <p:grpSpPr>
        <a:xfrm>
          <a:off x="0" y="0"/>
          <a:ext cx="0" cy="0"/>
          <a:chOff x="0" y="0"/>
          <a:chExt cx="0" cy="0"/>
        </a:xfrm>
      </p:grpSpPr>
      <p:sp>
        <p:nvSpPr>
          <p:cNvPr id="44" name="Freeform 18">
            <a:extLst>
              <a:ext uri="{FF2B5EF4-FFF2-40B4-BE49-F238E27FC236}">
                <a16:creationId xmlns:a16="http://schemas.microsoft.com/office/drawing/2014/main" id="{67F7E18C-DA6F-D3E8-7BCA-37AD52C018F7}"/>
              </a:ext>
            </a:extLst>
          </p:cNvPr>
          <p:cNvSpPr/>
          <p:nvPr userDrawn="1"/>
        </p:nvSpPr>
        <p:spPr>
          <a:xfrm>
            <a:off x="9807650" y="6288948"/>
            <a:ext cx="216000" cy="216000"/>
          </a:xfrm>
          <a:custGeom>
            <a:avLst/>
            <a:gdLst/>
            <a:ahLst/>
            <a:cxnLst/>
            <a:rect l="l" t="t" r="r" b="b"/>
            <a:pathLst>
              <a:path w="391440" h="391440">
                <a:moveTo>
                  <a:pt x="0" y="0"/>
                </a:moveTo>
                <a:lnTo>
                  <a:pt x="391440" y="0"/>
                </a:lnTo>
                <a:lnTo>
                  <a:pt x="391440" y="391440"/>
                </a:lnTo>
                <a:lnTo>
                  <a:pt x="0" y="3914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5" name="Freeform 19">
            <a:extLst>
              <a:ext uri="{FF2B5EF4-FFF2-40B4-BE49-F238E27FC236}">
                <a16:creationId xmlns:a16="http://schemas.microsoft.com/office/drawing/2014/main" id="{7EB341CE-6411-7FA3-132D-1A8647882BA6}"/>
              </a:ext>
            </a:extLst>
          </p:cNvPr>
          <p:cNvSpPr/>
          <p:nvPr userDrawn="1"/>
        </p:nvSpPr>
        <p:spPr>
          <a:xfrm>
            <a:off x="10878186" y="6291943"/>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6" name="Freeform 20">
            <a:extLst>
              <a:ext uri="{FF2B5EF4-FFF2-40B4-BE49-F238E27FC236}">
                <a16:creationId xmlns:a16="http://schemas.microsoft.com/office/drawing/2014/main" id="{A8DD2423-696C-085E-1650-48608D509722}"/>
              </a:ext>
            </a:extLst>
          </p:cNvPr>
          <p:cNvSpPr/>
          <p:nvPr userDrawn="1"/>
        </p:nvSpPr>
        <p:spPr>
          <a:xfrm>
            <a:off x="8760124" y="6291943"/>
            <a:ext cx="216000" cy="216000"/>
          </a:xfrm>
          <a:custGeom>
            <a:avLst/>
            <a:gdLst/>
            <a:ahLst/>
            <a:cxnLst/>
            <a:rect l="l" t="t" r="r" b="b"/>
            <a:pathLst>
              <a:path w="400027" h="346024">
                <a:moveTo>
                  <a:pt x="0" y="0"/>
                </a:moveTo>
                <a:lnTo>
                  <a:pt x="400028" y="0"/>
                </a:lnTo>
                <a:lnTo>
                  <a:pt x="400028" y="346024"/>
                </a:lnTo>
                <a:lnTo>
                  <a:pt x="0" y="3460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7" name="Freeform 21">
            <a:extLst>
              <a:ext uri="{FF2B5EF4-FFF2-40B4-BE49-F238E27FC236}">
                <a16:creationId xmlns:a16="http://schemas.microsoft.com/office/drawing/2014/main" id="{F1AA57B6-B6A5-77B4-73B2-B2E7437B20E8}"/>
              </a:ext>
            </a:extLst>
          </p:cNvPr>
          <p:cNvSpPr/>
          <p:nvPr userDrawn="1"/>
        </p:nvSpPr>
        <p:spPr>
          <a:xfrm>
            <a:off x="7771326" y="6284027"/>
            <a:ext cx="216000" cy="216000"/>
          </a:xfrm>
          <a:custGeom>
            <a:avLst/>
            <a:gdLst/>
            <a:ahLst/>
            <a:cxnLst/>
            <a:rect l="l" t="t" r="r" b="b"/>
            <a:pathLst>
              <a:path w="405923" h="405923">
                <a:moveTo>
                  <a:pt x="0" y="0"/>
                </a:moveTo>
                <a:lnTo>
                  <a:pt x="405923" y="0"/>
                </a:lnTo>
                <a:lnTo>
                  <a:pt x="405923" y="405923"/>
                </a:lnTo>
                <a:lnTo>
                  <a:pt x="0" y="40592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3" name="Freeform 17">
            <a:extLst>
              <a:ext uri="{FF2B5EF4-FFF2-40B4-BE49-F238E27FC236}">
                <a16:creationId xmlns:a16="http://schemas.microsoft.com/office/drawing/2014/main" id="{7A356711-64BF-6451-F4E8-49AB6598957C}"/>
              </a:ext>
            </a:extLst>
          </p:cNvPr>
          <p:cNvSpPr/>
          <p:nvPr userDrawn="1"/>
        </p:nvSpPr>
        <p:spPr>
          <a:xfrm>
            <a:off x="6749836" y="6284027"/>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pic>
        <p:nvPicPr>
          <p:cNvPr id="8" name="Picture 7">
            <a:extLst>
              <a:ext uri="{FF2B5EF4-FFF2-40B4-BE49-F238E27FC236}">
                <a16:creationId xmlns:a16="http://schemas.microsoft.com/office/drawing/2014/main" id="{721214AA-C717-6A0C-CA58-7364E06D2E3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2594093"/>
            <a:ext cx="12192000" cy="2718816"/>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2"/>
                </a:solidFill>
              </a:rPr>
              <a:t>www.enabls.eu</a:t>
            </a:r>
          </a:p>
        </p:txBody>
      </p:sp>
    </p:spTree>
    <p:extLst>
      <p:ext uri="{BB962C8B-B14F-4D97-AF65-F5344CB8AC3E}">
        <p14:creationId xmlns:p14="http://schemas.microsoft.com/office/powerpoint/2010/main" val="602309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A1CF4-3F50-F8D9-D24A-B156F5DE65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91869"/>
            <a:ext cx="12192000" cy="2718816"/>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3"/>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4130272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ro slide v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08739-BC6D-F974-D72A-4F55792770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85773"/>
            <a:ext cx="12192000" cy="2724912"/>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65597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46200-422E-9489-AB55-8C5B57616B0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1A6ADEA-0BCB-FA1A-EEBD-8DE72CBDD721}"/>
              </a:ext>
            </a:extLst>
          </p:cNvPr>
          <p:cNvSpPr>
            <a:spLocks noGrp="1"/>
          </p:cNvSpPr>
          <p:nvPr>
            <p:ph type="title"/>
          </p:nvPr>
        </p:nvSpPr>
        <p:spPr>
          <a:xfrm>
            <a:off x="838200" y="365125"/>
            <a:ext cx="10515600" cy="633251"/>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8E522E3-30DD-CCD2-922E-F1F7E4CDF480}"/>
              </a:ext>
            </a:extLst>
          </p:cNvPr>
          <p:cNvSpPr>
            <a:spLocks noGrp="1"/>
          </p:cNvSpPr>
          <p:nvPr>
            <p:ph type="body" idx="1"/>
          </p:nvPr>
        </p:nvSpPr>
        <p:spPr>
          <a:xfrm>
            <a:off x="838200" y="1147665"/>
            <a:ext cx="10515600" cy="5029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A185332-6E7E-A9E9-D7CA-7F5D315AA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9A70A-AA85-4CB1-B6A1-CE18B346735F}" type="datetime1">
              <a:rPr lang="en-GB" smtClean="0"/>
              <a:t>26/03/2025</a:t>
            </a:fld>
            <a:endParaRPr lang="en-GB"/>
          </a:p>
        </p:txBody>
      </p:sp>
      <p:sp>
        <p:nvSpPr>
          <p:cNvPr id="5" name="Footer Placeholder 4">
            <a:extLst>
              <a:ext uri="{FF2B5EF4-FFF2-40B4-BE49-F238E27FC236}">
                <a16:creationId xmlns:a16="http://schemas.microsoft.com/office/drawing/2014/main" id="{DCC8864F-AC99-5024-C65F-224B2DBC7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C6552-F017-61A3-8637-98FC2EEC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13F7D-D969-41F1-BBE8-92C9C6A33D04}" type="slidenum">
              <a:rPr lang="en-GB" smtClean="0"/>
              <a:t>‹#›</a:t>
            </a:fld>
            <a:endParaRPr lang="en-GB"/>
          </a:p>
        </p:txBody>
      </p:sp>
    </p:spTree>
    <p:extLst>
      <p:ext uri="{BB962C8B-B14F-4D97-AF65-F5344CB8AC3E}">
        <p14:creationId xmlns:p14="http://schemas.microsoft.com/office/powerpoint/2010/main" val="25629905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1" r:id="rId6"/>
    <p:sldLayoutId id="2147483652" r:id="rId7"/>
    <p:sldLayoutId id="2147483666" r:id="rId8"/>
    <p:sldLayoutId id="2147483654" r:id="rId9"/>
    <p:sldLayoutId id="2147483667" r:id="rId10"/>
    <p:sldLayoutId id="2147483655" r:id="rId11"/>
    <p:sldLayoutId id="2147483657" r:id="rId12"/>
    <p:sldLayoutId id="2147483663" r:id="rId13"/>
    <p:sldLayoutId id="2147483662" r:id="rId14"/>
    <p:sldLayoutId id="2147483664" r:id="rId15"/>
    <p:sldLayoutId id="2147483665" r:id="rId1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svg"/><Relationship Id="rId18" Type="http://schemas.openxmlformats.org/officeDocument/2006/relationships/image" Target="../media/image55.png"/><Relationship Id="rId3" Type="http://schemas.openxmlformats.org/officeDocument/2006/relationships/hyperlink" Target="https://www.linkedin.com/company/enabls-eu" TargetMode="External"/><Relationship Id="rId21" Type="http://schemas.openxmlformats.org/officeDocument/2006/relationships/image" Target="../media/image56.svg"/><Relationship Id="rId7" Type="http://schemas.openxmlformats.org/officeDocument/2006/relationships/hyperlink" Target="https://www.instagram.com/enabls_eu/" TargetMode="External"/><Relationship Id="rId12" Type="http://schemas.openxmlformats.org/officeDocument/2006/relationships/image" Target="../media/image25.png"/><Relationship Id="rId17" Type="http://schemas.openxmlformats.org/officeDocument/2006/relationships/image" Target="../media/image54.svg"/><Relationship Id="rId25" Type="http://schemas.openxmlformats.org/officeDocument/2006/relationships/hyperlink" Target="http://www.enabls.eu/" TargetMode="External"/><Relationship Id="rId2" Type="http://schemas.openxmlformats.org/officeDocument/2006/relationships/image" Target="../media/image48.png"/><Relationship Id="rId16" Type="http://schemas.openxmlformats.org/officeDocument/2006/relationships/image" Target="../media/image27.png"/><Relationship Id="rId20" Type="http://schemas.openxmlformats.org/officeDocument/2006/relationships/image" Target="../media/image29.png"/><Relationship Id="rId1" Type="http://schemas.openxmlformats.org/officeDocument/2006/relationships/slideLayout" Target="../slideLayouts/slideLayout9.xml"/><Relationship Id="rId6" Type="http://schemas.openxmlformats.org/officeDocument/2006/relationships/image" Target="../media/image50.png"/><Relationship Id="rId11" Type="http://schemas.openxmlformats.org/officeDocument/2006/relationships/hyperlink" Target="http://www.youtube.com/@eNaBlS-eu" TargetMode="External"/><Relationship Id="rId24" Type="http://schemas.openxmlformats.org/officeDocument/2006/relationships/image" Target="../media/image59.png"/><Relationship Id="rId5" Type="http://schemas.openxmlformats.org/officeDocument/2006/relationships/image" Target="../media/image49.svg"/><Relationship Id="rId15" Type="http://schemas.openxmlformats.org/officeDocument/2006/relationships/hyperlink" Target="https://twitter.com/eNaBlS_eu" TargetMode="External"/><Relationship Id="rId23" Type="http://schemas.openxmlformats.org/officeDocument/2006/relationships/image" Target="../media/image58.svg"/><Relationship Id="rId10" Type="http://schemas.openxmlformats.org/officeDocument/2006/relationships/image" Target="../media/image52.png"/><Relationship Id="rId19" Type="http://schemas.openxmlformats.org/officeDocument/2006/relationships/hyperlink" Target="https://www.facebook.com/enabls.eu" TargetMode="External"/><Relationship Id="rId4" Type="http://schemas.openxmlformats.org/officeDocument/2006/relationships/image" Target="../media/image31.png"/><Relationship Id="rId9" Type="http://schemas.openxmlformats.org/officeDocument/2006/relationships/image" Target="../media/image51.svg"/><Relationship Id="rId14" Type="http://schemas.openxmlformats.org/officeDocument/2006/relationships/image" Target="../media/image53.png"/><Relationship Id="rId22" Type="http://schemas.openxmlformats.org/officeDocument/2006/relationships/image" Target="../media/image5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6391-BBF2-7C73-7F55-5339D2E70AF7}"/>
              </a:ext>
            </a:extLst>
          </p:cNvPr>
          <p:cNvSpPr>
            <a:spLocks noGrp="1"/>
          </p:cNvSpPr>
          <p:nvPr>
            <p:ph type="title"/>
          </p:nvPr>
        </p:nvSpPr>
        <p:spPr/>
        <p:txBody>
          <a:bodyPr>
            <a:normAutofit fontScale="90000"/>
          </a:bodyPr>
          <a:lstStyle/>
          <a:p>
            <a:r>
              <a:rPr lang="en-GB" sz="4000" dirty="0"/>
              <a:t>Follow us on our website &amp; social media!</a:t>
            </a:r>
            <a:endParaRPr lang="en-GB" dirty="0"/>
          </a:p>
        </p:txBody>
      </p:sp>
      <p:sp>
        <p:nvSpPr>
          <p:cNvPr id="3" name="Slide Number Placeholder 2">
            <a:extLst>
              <a:ext uri="{FF2B5EF4-FFF2-40B4-BE49-F238E27FC236}">
                <a16:creationId xmlns:a16="http://schemas.microsoft.com/office/drawing/2014/main" id="{08835D25-2195-4AD1-2FFB-2CE45013FA6D}"/>
              </a:ext>
            </a:extLst>
          </p:cNvPr>
          <p:cNvSpPr>
            <a:spLocks noGrp="1"/>
          </p:cNvSpPr>
          <p:nvPr>
            <p:ph type="sldNum" sz="quarter" idx="12"/>
          </p:nvPr>
        </p:nvSpPr>
        <p:spPr/>
        <p:txBody>
          <a:bodyPr/>
          <a:lstStyle/>
          <a:p>
            <a:fld id="{C1613F7D-D969-41F1-BBE8-92C9C6A33D04}" type="slidenum">
              <a:rPr lang="en-GB" smtClean="0"/>
              <a:pPr/>
              <a:t>1</a:t>
            </a:fld>
            <a:endParaRPr lang="en-GB"/>
          </a:p>
        </p:txBody>
      </p:sp>
      <p:sp>
        <p:nvSpPr>
          <p:cNvPr id="4" name="Date Placeholder 3">
            <a:extLst>
              <a:ext uri="{FF2B5EF4-FFF2-40B4-BE49-F238E27FC236}">
                <a16:creationId xmlns:a16="http://schemas.microsoft.com/office/drawing/2014/main" id="{B2A433D5-66BF-A403-9CB4-851C00792439}"/>
              </a:ext>
            </a:extLst>
          </p:cNvPr>
          <p:cNvSpPr>
            <a:spLocks noGrp="1"/>
          </p:cNvSpPr>
          <p:nvPr>
            <p:ph type="dt" sz="half" idx="10"/>
          </p:nvPr>
        </p:nvSpPr>
        <p:spPr/>
        <p:txBody>
          <a:bodyPr/>
          <a:lstStyle/>
          <a:p>
            <a:fld id="{779E8B21-8650-4C83-888E-78C8308438AF}" type="datetime1">
              <a:rPr lang="en-GB" smtClean="0"/>
              <a:pPr/>
              <a:t>26/03/2025</a:t>
            </a:fld>
            <a:endParaRPr lang="en-GB"/>
          </a:p>
        </p:txBody>
      </p:sp>
      <p:grpSp>
        <p:nvGrpSpPr>
          <p:cNvPr id="45" name="Group 44">
            <a:extLst>
              <a:ext uri="{FF2B5EF4-FFF2-40B4-BE49-F238E27FC236}">
                <a16:creationId xmlns:a16="http://schemas.microsoft.com/office/drawing/2014/main" id="{AD7EB60C-229D-91B0-B136-84EA2045493F}"/>
              </a:ext>
            </a:extLst>
          </p:cNvPr>
          <p:cNvGrpSpPr/>
          <p:nvPr/>
        </p:nvGrpSpPr>
        <p:grpSpPr>
          <a:xfrm>
            <a:off x="4301331" y="1376963"/>
            <a:ext cx="1620001" cy="2357079"/>
            <a:chOff x="3353865" y="3831031"/>
            <a:chExt cx="1620001" cy="2357079"/>
          </a:xfrm>
        </p:grpSpPr>
        <p:pic>
          <p:nvPicPr>
            <p:cNvPr id="22" name="Picture 21">
              <a:extLst>
                <a:ext uri="{FF2B5EF4-FFF2-40B4-BE49-F238E27FC236}">
                  <a16:creationId xmlns:a16="http://schemas.microsoft.com/office/drawing/2014/main" id="{13C4E452-B45D-1F06-681A-63C8127EA2B3}"/>
                </a:ext>
              </a:extLst>
            </p:cNvPr>
            <p:cNvPicPr>
              <a:picLocks noChangeAspect="1"/>
            </p:cNvPicPr>
            <p:nvPr/>
          </p:nvPicPr>
          <p:blipFill>
            <a:blip r:embed="rId2"/>
            <a:stretch/>
          </p:blipFill>
          <p:spPr bwMode="auto">
            <a:xfrm>
              <a:off x="3353866" y="4260333"/>
              <a:ext cx="1620000" cy="1620000"/>
            </a:xfrm>
            <a:prstGeom prst="rect">
              <a:avLst/>
            </a:prstGeom>
          </p:spPr>
        </p:pic>
        <p:sp>
          <p:nvSpPr>
            <p:cNvPr id="23" name="TextBox 22">
              <a:extLst>
                <a:ext uri="{FF2B5EF4-FFF2-40B4-BE49-F238E27FC236}">
                  <a16:creationId xmlns:a16="http://schemas.microsoft.com/office/drawing/2014/main" id="{BDDF54C0-F7FA-DDB1-2CA4-281798790268}"/>
                </a:ext>
              </a:extLst>
            </p:cNvPr>
            <p:cNvSpPr txBox="1"/>
            <p:nvPr/>
          </p:nvSpPr>
          <p:spPr bwMode="auto">
            <a:xfrm>
              <a:off x="3353865" y="5880333"/>
              <a:ext cx="1620001" cy="307777"/>
            </a:xfrm>
            <a:prstGeom prst="rect">
              <a:avLst/>
            </a:prstGeom>
            <a:noFill/>
          </p:spPr>
          <p:txBody>
            <a:bodyPr wrap="square">
              <a:spAutoFit/>
            </a:bodyPr>
            <a:lstStyle/>
            <a:p>
              <a:pPr algn="ctr">
                <a:defRPr/>
              </a:pPr>
              <a:r>
                <a:rPr lang="en-GB" sz="1400" u="sng" dirty="0">
                  <a:solidFill>
                    <a:schemeClr val="accent2"/>
                  </a:solidFill>
                  <a:latin typeface="Calibri"/>
                  <a:ea typeface="Calibri"/>
                  <a:hlinkClick r:id="rId3">
                    <a:extLst>
                      <a:ext uri="{A12FA001-AC4F-418D-AE19-62706E023703}">
                        <ahyp:hlinkClr xmlns:ahyp="http://schemas.microsoft.com/office/drawing/2018/hyperlinkcolor" val="tx"/>
                      </a:ext>
                    </a:extLst>
                  </a:hlinkClick>
                </a:rPr>
                <a:t>@enabls-eu</a:t>
              </a:r>
              <a:r>
                <a:rPr lang="en-GB" sz="1400" dirty="0">
                  <a:solidFill>
                    <a:schemeClr val="accent2"/>
                  </a:solidFill>
                  <a:latin typeface="Calibri"/>
                  <a:ea typeface="Calibri"/>
                  <a:hlinkClick r:id="rId3">
                    <a:extLst>
                      <a:ext uri="{A12FA001-AC4F-418D-AE19-62706E023703}">
                        <ahyp:hlinkClr xmlns:ahyp="http://schemas.microsoft.com/office/drawing/2018/hyperlinkcolor" val="tx"/>
                      </a:ext>
                    </a:extLst>
                  </a:hlinkClick>
                </a:rPr>
                <a:t> </a:t>
              </a:r>
              <a:endParaRPr lang="en-GB" sz="1400" dirty="0">
                <a:solidFill>
                  <a:schemeClr val="accent2"/>
                </a:solidFill>
              </a:endParaRPr>
            </a:p>
          </p:txBody>
        </p:sp>
        <p:sp>
          <p:nvSpPr>
            <p:cNvPr id="31" name="Freeform 22">
              <a:extLst>
                <a:ext uri="{FF2B5EF4-FFF2-40B4-BE49-F238E27FC236}">
                  <a16:creationId xmlns:a16="http://schemas.microsoft.com/office/drawing/2014/main" id="{2C37323A-561E-0A48-11D5-7DEF3B800F87}"/>
                </a:ext>
              </a:extLst>
            </p:cNvPr>
            <p:cNvSpPr/>
            <p:nvPr/>
          </p:nvSpPr>
          <p:spPr>
            <a:xfrm>
              <a:off x="3983866" y="3831031"/>
              <a:ext cx="360000" cy="360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grpSp>
        <p:nvGrpSpPr>
          <p:cNvPr id="40" name="Group 39">
            <a:extLst>
              <a:ext uri="{FF2B5EF4-FFF2-40B4-BE49-F238E27FC236}">
                <a16:creationId xmlns:a16="http://schemas.microsoft.com/office/drawing/2014/main" id="{473ED64A-B049-4EAD-4BB9-B6F0431A2D8C}"/>
              </a:ext>
            </a:extLst>
          </p:cNvPr>
          <p:cNvGrpSpPr/>
          <p:nvPr/>
        </p:nvGrpSpPr>
        <p:grpSpPr>
          <a:xfrm>
            <a:off x="6014341" y="3782315"/>
            <a:ext cx="1620001" cy="2368182"/>
            <a:chOff x="5285999" y="1292356"/>
            <a:chExt cx="1620001" cy="2368182"/>
          </a:xfrm>
        </p:grpSpPr>
        <p:pic>
          <p:nvPicPr>
            <p:cNvPr id="16" name="Picture 15">
              <a:extLst>
                <a:ext uri="{FF2B5EF4-FFF2-40B4-BE49-F238E27FC236}">
                  <a16:creationId xmlns:a16="http://schemas.microsoft.com/office/drawing/2014/main" id="{64457AA1-2234-6807-D256-BD3D2F380E67}"/>
                </a:ext>
              </a:extLst>
            </p:cNvPr>
            <p:cNvPicPr>
              <a:picLocks noChangeAspect="1"/>
            </p:cNvPicPr>
            <p:nvPr/>
          </p:nvPicPr>
          <p:blipFill>
            <a:blip r:embed="rId6"/>
            <a:stretch/>
          </p:blipFill>
          <p:spPr bwMode="auto">
            <a:xfrm>
              <a:off x="5286000" y="1720753"/>
              <a:ext cx="1620000" cy="1620000"/>
            </a:xfrm>
            <a:prstGeom prst="rect">
              <a:avLst/>
            </a:prstGeom>
          </p:spPr>
        </p:pic>
        <p:sp>
          <p:nvSpPr>
            <p:cNvPr id="19" name="TextBox 18">
              <a:extLst>
                <a:ext uri="{FF2B5EF4-FFF2-40B4-BE49-F238E27FC236}">
                  <a16:creationId xmlns:a16="http://schemas.microsoft.com/office/drawing/2014/main" id="{45FFCBE9-02DB-FE14-D5AC-DC6C2314FC2C}"/>
                </a:ext>
              </a:extLst>
            </p:cNvPr>
            <p:cNvSpPr txBox="1"/>
            <p:nvPr/>
          </p:nvSpPr>
          <p:spPr bwMode="auto">
            <a:xfrm>
              <a:off x="5285999" y="3352761"/>
              <a:ext cx="1620001" cy="307777"/>
            </a:xfrm>
            <a:prstGeom prst="rect">
              <a:avLst/>
            </a:prstGeom>
            <a:noFill/>
          </p:spPr>
          <p:txBody>
            <a:bodyPr wrap="square">
              <a:spAutoFit/>
            </a:bodyPr>
            <a:lstStyle>
              <a:defPPr>
                <a:defRPr lang="en-US"/>
              </a:defPPr>
              <a:lvl1pPr>
                <a:defRPr sz="1200" u="sng">
                  <a:solidFill>
                    <a:srgbClr val="008B80"/>
                  </a:solidFill>
                  <a:latin typeface="Calibri"/>
                  <a:ea typeface="Calibri"/>
                </a:defRPr>
              </a:lvl1pPr>
            </a:lstStyle>
            <a:p>
              <a:pPr algn="ctr">
                <a:defRPr/>
              </a:pPr>
              <a:r>
                <a:rPr lang="en-GB" sz="1400" u="sng" dirty="0">
                  <a:solidFill>
                    <a:schemeClr val="accent2"/>
                  </a:solidFill>
                  <a:hlinkClick r:id="rId7">
                    <a:extLst>
                      <a:ext uri="{A12FA001-AC4F-418D-AE19-62706E023703}">
                        <ahyp:hlinkClr xmlns:ahyp="http://schemas.microsoft.com/office/drawing/2018/hyperlinkcolor" val="tx"/>
                      </a:ext>
                    </a:extLst>
                  </a:hlinkClick>
                </a:rPr>
                <a:t>@enabls_eu</a:t>
              </a:r>
              <a:endParaRPr dirty="0">
                <a:solidFill>
                  <a:schemeClr val="accent2"/>
                </a:solidFill>
              </a:endParaRPr>
            </a:p>
          </p:txBody>
        </p:sp>
        <p:sp>
          <p:nvSpPr>
            <p:cNvPr id="32" name="Freeform 23">
              <a:extLst>
                <a:ext uri="{FF2B5EF4-FFF2-40B4-BE49-F238E27FC236}">
                  <a16:creationId xmlns:a16="http://schemas.microsoft.com/office/drawing/2014/main" id="{150A2A5D-E585-1992-BE02-EE8A8AAB695F}"/>
                </a:ext>
              </a:extLst>
            </p:cNvPr>
            <p:cNvSpPr/>
            <p:nvPr/>
          </p:nvSpPr>
          <p:spPr>
            <a:xfrm>
              <a:off x="5915999" y="1292356"/>
              <a:ext cx="360000" cy="360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42" name="Group 41">
            <a:extLst>
              <a:ext uri="{FF2B5EF4-FFF2-40B4-BE49-F238E27FC236}">
                <a16:creationId xmlns:a16="http://schemas.microsoft.com/office/drawing/2014/main" id="{3AE14D37-210B-0E4D-D794-8969E9947C3F}"/>
              </a:ext>
            </a:extLst>
          </p:cNvPr>
          <p:cNvGrpSpPr/>
          <p:nvPr/>
        </p:nvGrpSpPr>
        <p:grpSpPr>
          <a:xfrm>
            <a:off x="9544333" y="3782315"/>
            <a:ext cx="1620001" cy="2357079"/>
            <a:chOff x="7358842" y="3831031"/>
            <a:chExt cx="1620001" cy="2357079"/>
          </a:xfrm>
        </p:grpSpPr>
        <p:pic>
          <p:nvPicPr>
            <p:cNvPr id="24" name="Picture 23">
              <a:extLst>
                <a:ext uri="{FF2B5EF4-FFF2-40B4-BE49-F238E27FC236}">
                  <a16:creationId xmlns:a16="http://schemas.microsoft.com/office/drawing/2014/main" id="{4E370CCF-769D-D1EA-032B-4FAACEBE4FB4}"/>
                </a:ext>
              </a:extLst>
            </p:cNvPr>
            <p:cNvPicPr>
              <a:picLocks noChangeAspect="1"/>
            </p:cNvPicPr>
            <p:nvPr/>
          </p:nvPicPr>
          <p:blipFill>
            <a:blip r:embed="rId10"/>
            <a:stretch/>
          </p:blipFill>
          <p:spPr bwMode="auto">
            <a:xfrm>
              <a:off x="7358843" y="4260333"/>
              <a:ext cx="1620000" cy="1620000"/>
            </a:xfrm>
            <a:prstGeom prst="rect">
              <a:avLst/>
            </a:prstGeom>
          </p:spPr>
        </p:pic>
        <p:sp>
          <p:nvSpPr>
            <p:cNvPr id="30" name="TextBox 29">
              <a:extLst>
                <a:ext uri="{FF2B5EF4-FFF2-40B4-BE49-F238E27FC236}">
                  <a16:creationId xmlns:a16="http://schemas.microsoft.com/office/drawing/2014/main" id="{D0D06FA6-5FEC-7A88-F9F7-9B469A9727C8}"/>
                </a:ext>
              </a:extLst>
            </p:cNvPr>
            <p:cNvSpPr txBox="1"/>
            <p:nvPr/>
          </p:nvSpPr>
          <p:spPr bwMode="auto">
            <a:xfrm>
              <a:off x="7358842" y="5880333"/>
              <a:ext cx="1620001" cy="307777"/>
            </a:xfrm>
            <a:prstGeom prst="rect">
              <a:avLst/>
            </a:prstGeom>
            <a:noFill/>
          </p:spPr>
          <p:txBody>
            <a:bodyPr wrap="square">
              <a:spAutoFit/>
            </a:bodyPr>
            <a:lstStyle/>
            <a:p>
              <a:pPr algn="ctr">
                <a:defRPr/>
              </a:pPr>
              <a:r>
                <a:rPr lang="en-GB" sz="1400" u="sng" dirty="0">
                  <a:solidFill>
                    <a:schemeClr val="accent2"/>
                  </a:solidFill>
                  <a:latin typeface="Calibri"/>
                  <a:ea typeface="Calibri"/>
                  <a:hlinkClick r:id="rId11" tooltip="http://www.youtube.com/@eNaBlS-eu">
                    <a:extLst>
                      <a:ext uri="{A12FA001-AC4F-418D-AE19-62706E023703}">
                        <ahyp:hlinkClr xmlns:ahyp="http://schemas.microsoft.com/office/drawing/2018/hyperlinkcolor" val="tx"/>
                      </a:ext>
                    </a:extLst>
                  </a:hlinkClick>
                </a:rPr>
                <a:t>@eNaBlS-eu</a:t>
              </a:r>
              <a:r>
                <a:rPr lang="en-GB" sz="1400" dirty="0">
                  <a:solidFill>
                    <a:schemeClr val="accent2"/>
                  </a:solidFill>
                  <a:latin typeface="Calibri"/>
                  <a:ea typeface="Calibri"/>
                  <a:hlinkClick r:id="rId11" tooltip="http://www.youtube.com/@eNaBlS-eu">
                    <a:extLst>
                      <a:ext uri="{A12FA001-AC4F-418D-AE19-62706E023703}">
                        <ahyp:hlinkClr xmlns:ahyp="http://schemas.microsoft.com/office/drawing/2018/hyperlinkcolor" val="tx"/>
                      </a:ext>
                    </a:extLst>
                  </a:hlinkClick>
                </a:rPr>
                <a:t> </a:t>
              </a:r>
              <a:endParaRPr lang="en-GB" sz="1400" dirty="0">
                <a:solidFill>
                  <a:schemeClr val="accent2"/>
                </a:solidFill>
              </a:endParaRPr>
            </a:p>
          </p:txBody>
        </p:sp>
        <p:sp>
          <p:nvSpPr>
            <p:cNvPr id="33" name="Freeform 24">
              <a:extLst>
                <a:ext uri="{FF2B5EF4-FFF2-40B4-BE49-F238E27FC236}">
                  <a16:creationId xmlns:a16="http://schemas.microsoft.com/office/drawing/2014/main" id="{2C56AE6A-3EEB-20CC-5806-3D8575EA5896}"/>
                </a:ext>
              </a:extLst>
            </p:cNvPr>
            <p:cNvSpPr/>
            <p:nvPr/>
          </p:nvSpPr>
          <p:spPr>
            <a:xfrm>
              <a:off x="7988842" y="3831031"/>
              <a:ext cx="360000" cy="360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grpSp>
        <p:nvGrpSpPr>
          <p:cNvPr id="41" name="Group 40">
            <a:extLst>
              <a:ext uri="{FF2B5EF4-FFF2-40B4-BE49-F238E27FC236}">
                <a16:creationId xmlns:a16="http://schemas.microsoft.com/office/drawing/2014/main" id="{FCF238F9-309E-902C-CCFE-DAC9A9F6CCC4}"/>
              </a:ext>
            </a:extLst>
          </p:cNvPr>
          <p:cNvGrpSpPr/>
          <p:nvPr/>
        </p:nvGrpSpPr>
        <p:grpSpPr>
          <a:xfrm>
            <a:off x="7751974" y="1442863"/>
            <a:ext cx="1620001" cy="2344994"/>
            <a:chOff x="9108032" y="1292356"/>
            <a:chExt cx="1620001" cy="2344994"/>
          </a:xfrm>
        </p:grpSpPr>
        <p:pic>
          <p:nvPicPr>
            <p:cNvPr id="17" name="Picture 16">
              <a:extLst>
                <a:ext uri="{FF2B5EF4-FFF2-40B4-BE49-F238E27FC236}">
                  <a16:creationId xmlns:a16="http://schemas.microsoft.com/office/drawing/2014/main" id="{23C6F005-0F7B-8C38-212F-E5D8DB531DA8}"/>
                </a:ext>
              </a:extLst>
            </p:cNvPr>
            <p:cNvPicPr>
              <a:picLocks noChangeAspect="1"/>
            </p:cNvPicPr>
            <p:nvPr/>
          </p:nvPicPr>
          <p:blipFill>
            <a:blip r:embed="rId14"/>
            <a:stretch/>
          </p:blipFill>
          <p:spPr bwMode="auto">
            <a:xfrm>
              <a:off x="9108032" y="1715165"/>
              <a:ext cx="1620000" cy="1620000"/>
            </a:xfrm>
            <a:prstGeom prst="rect">
              <a:avLst/>
            </a:prstGeom>
          </p:spPr>
        </p:pic>
        <p:sp>
          <p:nvSpPr>
            <p:cNvPr id="18" name="TextBox 17">
              <a:extLst>
                <a:ext uri="{FF2B5EF4-FFF2-40B4-BE49-F238E27FC236}">
                  <a16:creationId xmlns:a16="http://schemas.microsoft.com/office/drawing/2014/main" id="{F8128A2C-F740-9F6C-1654-883CC6829329}"/>
                </a:ext>
              </a:extLst>
            </p:cNvPr>
            <p:cNvSpPr txBox="1"/>
            <p:nvPr/>
          </p:nvSpPr>
          <p:spPr bwMode="auto">
            <a:xfrm>
              <a:off x="9108033" y="3329573"/>
              <a:ext cx="1620000" cy="307777"/>
            </a:xfrm>
            <a:prstGeom prst="rect">
              <a:avLst/>
            </a:prstGeom>
            <a:noFill/>
          </p:spPr>
          <p:txBody>
            <a:bodyPr wrap="square">
              <a:spAutoFit/>
            </a:bodyPr>
            <a:lstStyle/>
            <a:p>
              <a:pPr algn="ctr">
                <a:defRPr/>
              </a:pPr>
              <a:r>
                <a:rPr lang="en-GB" sz="1400" u="sng" dirty="0">
                  <a:solidFill>
                    <a:schemeClr val="accent2"/>
                  </a:solidFill>
                  <a:latin typeface="Calibri"/>
                  <a:ea typeface="Calibri"/>
                  <a:hlinkClick r:id="rId15">
                    <a:extLst>
                      <a:ext uri="{A12FA001-AC4F-418D-AE19-62706E023703}">
                        <ahyp:hlinkClr xmlns:ahyp="http://schemas.microsoft.com/office/drawing/2018/hyperlinkcolor" val="tx"/>
                      </a:ext>
                    </a:extLst>
                  </a:hlinkClick>
                </a:rPr>
                <a:t>@enabls_eu</a:t>
              </a:r>
              <a:endParaRPr lang="en-GB" sz="1400" dirty="0">
                <a:solidFill>
                  <a:schemeClr val="accent2"/>
                </a:solidFill>
              </a:endParaRPr>
            </a:p>
          </p:txBody>
        </p:sp>
        <p:sp>
          <p:nvSpPr>
            <p:cNvPr id="34" name="Freeform 25">
              <a:extLst>
                <a:ext uri="{FF2B5EF4-FFF2-40B4-BE49-F238E27FC236}">
                  <a16:creationId xmlns:a16="http://schemas.microsoft.com/office/drawing/2014/main" id="{7FCA4D8E-7B89-D02B-7446-D31421DF0267}"/>
                </a:ext>
              </a:extLst>
            </p:cNvPr>
            <p:cNvSpPr/>
            <p:nvPr/>
          </p:nvSpPr>
          <p:spPr>
            <a:xfrm>
              <a:off x="9738031" y="1292356"/>
              <a:ext cx="360000" cy="360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grpSp>
        <p:nvGrpSpPr>
          <p:cNvPr id="39" name="Group 38">
            <a:extLst>
              <a:ext uri="{FF2B5EF4-FFF2-40B4-BE49-F238E27FC236}">
                <a16:creationId xmlns:a16="http://schemas.microsoft.com/office/drawing/2014/main" id="{871335D4-B513-48AB-0A12-23659D17BF0C}"/>
              </a:ext>
            </a:extLst>
          </p:cNvPr>
          <p:cNvGrpSpPr/>
          <p:nvPr/>
        </p:nvGrpSpPr>
        <p:grpSpPr>
          <a:xfrm>
            <a:off x="2484350" y="3782315"/>
            <a:ext cx="1620000" cy="2386572"/>
            <a:chOff x="1006773" y="1932236"/>
            <a:chExt cx="1620000" cy="2386572"/>
          </a:xfrm>
        </p:grpSpPr>
        <p:pic>
          <p:nvPicPr>
            <p:cNvPr id="20" name="Picture 19">
              <a:extLst>
                <a:ext uri="{FF2B5EF4-FFF2-40B4-BE49-F238E27FC236}">
                  <a16:creationId xmlns:a16="http://schemas.microsoft.com/office/drawing/2014/main" id="{DFF731D0-1A9C-93D1-0C0F-42FF2581639B}"/>
                </a:ext>
              </a:extLst>
            </p:cNvPr>
            <p:cNvPicPr>
              <a:picLocks noChangeAspect="1"/>
            </p:cNvPicPr>
            <p:nvPr/>
          </p:nvPicPr>
          <p:blipFill>
            <a:blip r:embed="rId18"/>
            <a:stretch/>
          </p:blipFill>
          <p:spPr bwMode="auto">
            <a:xfrm>
              <a:off x="1006773" y="2376355"/>
              <a:ext cx="1620000" cy="1620000"/>
            </a:xfrm>
            <a:prstGeom prst="rect">
              <a:avLst/>
            </a:prstGeom>
          </p:spPr>
        </p:pic>
        <p:sp>
          <p:nvSpPr>
            <p:cNvPr id="21" name="TextBox 20">
              <a:extLst>
                <a:ext uri="{FF2B5EF4-FFF2-40B4-BE49-F238E27FC236}">
                  <a16:creationId xmlns:a16="http://schemas.microsoft.com/office/drawing/2014/main" id="{DFAFFAB8-4ECB-265B-2454-23267F3FF0A1}"/>
                </a:ext>
              </a:extLst>
            </p:cNvPr>
            <p:cNvSpPr txBox="1"/>
            <p:nvPr/>
          </p:nvSpPr>
          <p:spPr bwMode="auto">
            <a:xfrm>
              <a:off x="1006773" y="4011031"/>
              <a:ext cx="1620000" cy="307777"/>
            </a:xfrm>
            <a:prstGeom prst="rect">
              <a:avLst/>
            </a:prstGeom>
            <a:noFill/>
          </p:spPr>
          <p:txBody>
            <a:bodyPr wrap="square">
              <a:spAutoFit/>
            </a:bodyPr>
            <a:lstStyle/>
            <a:p>
              <a:pPr algn="ctr">
                <a:defRPr/>
              </a:pPr>
              <a:r>
                <a:rPr lang="en-GB" sz="1400" u="sng" dirty="0">
                  <a:solidFill>
                    <a:schemeClr val="accent2"/>
                  </a:solidFill>
                  <a:latin typeface="Calibri"/>
                  <a:ea typeface="Calibri"/>
                  <a:hlinkClick r:id="rId19">
                    <a:extLst>
                      <a:ext uri="{A12FA001-AC4F-418D-AE19-62706E023703}">
                        <ahyp:hlinkClr xmlns:ahyp="http://schemas.microsoft.com/office/drawing/2018/hyperlinkcolor" val="tx"/>
                      </a:ext>
                    </a:extLst>
                  </a:hlinkClick>
                </a:rPr>
                <a:t>@enabls.eu</a:t>
              </a:r>
              <a:endParaRPr lang="en-GB" sz="1400" dirty="0">
                <a:solidFill>
                  <a:schemeClr val="accent2"/>
                </a:solidFill>
              </a:endParaRPr>
            </a:p>
          </p:txBody>
        </p:sp>
        <p:sp>
          <p:nvSpPr>
            <p:cNvPr id="35" name="Freeform 26">
              <a:extLst>
                <a:ext uri="{FF2B5EF4-FFF2-40B4-BE49-F238E27FC236}">
                  <a16:creationId xmlns:a16="http://schemas.microsoft.com/office/drawing/2014/main" id="{3ACE0FC6-88EC-F3E7-73FC-FAF3E9B27B3E}"/>
                </a:ext>
              </a:extLst>
            </p:cNvPr>
            <p:cNvSpPr/>
            <p:nvPr/>
          </p:nvSpPr>
          <p:spPr>
            <a:xfrm>
              <a:off x="1633036" y="1932236"/>
              <a:ext cx="360000" cy="360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grpSp>
      <p:grpSp>
        <p:nvGrpSpPr>
          <p:cNvPr id="44" name="Group 43">
            <a:extLst>
              <a:ext uri="{FF2B5EF4-FFF2-40B4-BE49-F238E27FC236}">
                <a16:creationId xmlns:a16="http://schemas.microsoft.com/office/drawing/2014/main" id="{05F44A54-D944-61E5-C41C-95FEC7029558}"/>
              </a:ext>
            </a:extLst>
          </p:cNvPr>
          <p:cNvGrpSpPr/>
          <p:nvPr/>
        </p:nvGrpSpPr>
        <p:grpSpPr>
          <a:xfrm>
            <a:off x="850689" y="1301384"/>
            <a:ext cx="1620000" cy="2371896"/>
            <a:chOff x="1159387" y="1375157"/>
            <a:chExt cx="1620000" cy="2371896"/>
          </a:xfrm>
        </p:grpSpPr>
        <p:sp>
          <p:nvSpPr>
            <p:cNvPr id="36" name="Freeform 27">
              <a:extLst>
                <a:ext uri="{FF2B5EF4-FFF2-40B4-BE49-F238E27FC236}">
                  <a16:creationId xmlns:a16="http://schemas.microsoft.com/office/drawing/2014/main" id="{33F57F66-3894-0FB1-6E1D-C9C0B0B5F3BB}"/>
                </a:ext>
              </a:extLst>
            </p:cNvPr>
            <p:cNvSpPr/>
            <p:nvPr/>
          </p:nvSpPr>
          <p:spPr>
            <a:xfrm>
              <a:off x="1789387" y="1375157"/>
              <a:ext cx="360000" cy="360000"/>
            </a:xfrm>
            <a:custGeom>
              <a:avLst/>
              <a:gdLst/>
              <a:ahLst/>
              <a:cxnLst/>
              <a:rect l="l" t="t" r="r" b="b"/>
              <a:pathLst>
                <a:path w="395029" h="395029">
                  <a:moveTo>
                    <a:pt x="0" y="0"/>
                  </a:moveTo>
                  <a:lnTo>
                    <a:pt x="395029" y="0"/>
                  </a:lnTo>
                  <a:lnTo>
                    <a:pt x="395029" y="395029"/>
                  </a:lnTo>
                  <a:lnTo>
                    <a:pt x="0" y="395029"/>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pic>
          <p:nvPicPr>
            <p:cNvPr id="38" name="Picture 37">
              <a:extLst>
                <a:ext uri="{FF2B5EF4-FFF2-40B4-BE49-F238E27FC236}">
                  <a16:creationId xmlns:a16="http://schemas.microsoft.com/office/drawing/2014/main" id="{5F44B40D-BE76-1393-4034-21D19C16F55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159387" y="1819276"/>
              <a:ext cx="1620000" cy="1620000"/>
            </a:xfrm>
            <a:prstGeom prst="rect">
              <a:avLst/>
            </a:prstGeom>
          </p:spPr>
        </p:pic>
        <p:sp>
          <p:nvSpPr>
            <p:cNvPr id="43" name="TextBox 42">
              <a:extLst>
                <a:ext uri="{FF2B5EF4-FFF2-40B4-BE49-F238E27FC236}">
                  <a16:creationId xmlns:a16="http://schemas.microsoft.com/office/drawing/2014/main" id="{813F59E5-5575-F98C-C0B7-D1800EDCAFAE}"/>
                </a:ext>
              </a:extLst>
            </p:cNvPr>
            <p:cNvSpPr txBox="1"/>
            <p:nvPr/>
          </p:nvSpPr>
          <p:spPr bwMode="auto">
            <a:xfrm>
              <a:off x="1159387" y="3439276"/>
              <a:ext cx="1620000" cy="307777"/>
            </a:xfrm>
            <a:prstGeom prst="rect">
              <a:avLst/>
            </a:prstGeom>
            <a:noFill/>
          </p:spPr>
          <p:txBody>
            <a:bodyPr wrap="square">
              <a:spAutoFit/>
            </a:bodyPr>
            <a:lstStyle/>
            <a:p>
              <a:pPr algn="ctr">
                <a:defRPr/>
              </a:pPr>
              <a:r>
                <a:rPr lang="en-GB" sz="1400" u="sng" dirty="0">
                  <a:solidFill>
                    <a:schemeClr val="accent2"/>
                  </a:solidFill>
                  <a:latin typeface="Calibri"/>
                  <a:ea typeface="Calibri"/>
                  <a:hlinkClick r:id="rId25">
                    <a:extLst>
                      <a:ext uri="{A12FA001-AC4F-418D-AE19-62706E023703}">
                        <ahyp:hlinkClr xmlns:ahyp="http://schemas.microsoft.com/office/drawing/2018/hyperlinkcolor" val="tx"/>
                      </a:ext>
                    </a:extLst>
                  </a:hlinkClick>
                </a:rPr>
                <a:t>www.enabls.eu</a:t>
              </a:r>
              <a:endParaRPr lang="en-GB" sz="1400" dirty="0">
                <a:solidFill>
                  <a:schemeClr val="accent2"/>
                </a:solidFill>
              </a:endParaRPr>
            </a:p>
          </p:txBody>
        </p:sp>
      </p:grpSp>
    </p:spTree>
    <p:extLst>
      <p:ext uri="{BB962C8B-B14F-4D97-AF65-F5344CB8AC3E}">
        <p14:creationId xmlns:p14="http://schemas.microsoft.com/office/powerpoint/2010/main" val="2058017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59CDF-F1BC-2001-CD42-E7998AAE7463}"/>
              </a:ext>
            </a:extLst>
          </p:cNvPr>
          <p:cNvSpPr>
            <a:spLocks noGrp="1"/>
          </p:cNvSpPr>
          <p:nvPr>
            <p:ph type="title"/>
          </p:nvPr>
        </p:nvSpPr>
        <p:spPr/>
        <p:txBody>
          <a:bodyPr>
            <a:noAutofit/>
          </a:bodyPr>
          <a:lstStyle/>
          <a:p>
            <a:r>
              <a:rPr lang="en-GB" dirty="0"/>
              <a:t>eNaBlS Fonts &amp; Colour Palette</a:t>
            </a:r>
          </a:p>
        </p:txBody>
      </p:sp>
      <p:sp>
        <p:nvSpPr>
          <p:cNvPr id="3" name="Slide Number Placeholder 2">
            <a:extLst>
              <a:ext uri="{FF2B5EF4-FFF2-40B4-BE49-F238E27FC236}">
                <a16:creationId xmlns:a16="http://schemas.microsoft.com/office/drawing/2014/main" id="{88CC3BFB-61A1-D73F-DD25-CBBF994CB4C3}"/>
              </a:ext>
            </a:extLst>
          </p:cNvPr>
          <p:cNvSpPr>
            <a:spLocks noGrp="1"/>
          </p:cNvSpPr>
          <p:nvPr>
            <p:ph type="sldNum" sz="quarter" idx="12"/>
          </p:nvPr>
        </p:nvSpPr>
        <p:spPr>
          <a:xfrm>
            <a:off x="9323072" y="6356349"/>
            <a:ext cx="2743200" cy="365125"/>
          </a:xfrm>
        </p:spPr>
        <p:txBody>
          <a:bodyPr/>
          <a:lstStyle/>
          <a:p>
            <a:fld id="{C1613F7D-D969-41F1-BBE8-92C9C6A33D04}" type="slidenum">
              <a:rPr lang="en-GB" smtClean="0"/>
              <a:pPr/>
              <a:t>2</a:t>
            </a:fld>
            <a:endParaRPr lang="en-GB" dirty="0"/>
          </a:p>
        </p:txBody>
      </p:sp>
      <p:sp>
        <p:nvSpPr>
          <p:cNvPr id="4" name="Date Placeholder 3">
            <a:extLst>
              <a:ext uri="{FF2B5EF4-FFF2-40B4-BE49-F238E27FC236}">
                <a16:creationId xmlns:a16="http://schemas.microsoft.com/office/drawing/2014/main" id="{00974174-0422-7486-66A2-53B0DDD415B5}"/>
              </a:ext>
            </a:extLst>
          </p:cNvPr>
          <p:cNvSpPr>
            <a:spLocks noGrp="1"/>
          </p:cNvSpPr>
          <p:nvPr>
            <p:ph type="dt" sz="half" idx="10"/>
          </p:nvPr>
        </p:nvSpPr>
        <p:spPr>
          <a:xfrm>
            <a:off x="125728" y="6356349"/>
            <a:ext cx="2743200" cy="365125"/>
          </a:xfrm>
        </p:spPr>
        <p:txBody>
          <a:bodyPr/>
          <a:lstStyle/>
          <a:p>
            <a:fld id="{779E8B21-8650-4C83-888E-78C8308438AF}" type="datetime1">
              <a:rPr lang="en-GB" smtClean="0"/>
              <a:pPr/>
              <a:t>26/03/2025</a:t>
            </a:fld>
            <a:endParaRPr lang="en-GB"/>
          </a:p>
        </p:txBody>
      </p:sp>
      <p:sp>
        <p:nvSpPr>
          <p:cNvPr id="5" name="TextBox 4">
            <a:extLst>
              <a:ext uri="{FF2B5EF4-FFF2-40B4-BE49-F238E27FC236}">
                <a16:creationId xmlns:a16="http://schemas.microsoft.com/office/drawing/2014/main" id="{30555CB8-AD21-058A-55C9-8529FD1D77F1}"/>
              </a:ext>
            </a:extLst>
          </p:cNvPr>
          <p:cNvSpPr txBox="1"/>
          <p:nvPr/>
        </p:nvSpPr>
        <p:spPr>
          <a:xfrm>
            <a:off x="2781842" y="1253529"/>
            <a:ext cx="4899118" cy="1200329"/>
          </a:xfrm>
          <a:prstGeom prst="rect">
            <a:avLst/>
          </a:prstGeom>
          <a:noFill/>
        </p:spPr>
        <p:txBody>
          <a:bodyPr wrap="square">
            <a:spAutoFit/>
          </a:bodyPr>
          <a:lstStyle/>
          <a:p>
            <a:r>
              <a:rPr lang="sv-SE" sz="2400" b="1" u="sng" dirty="0"/>
              <a:t>Fonts:</a:t>
            </a:r>
          </a:p>
          <a:p>
            <a:pPr marL="285750" indent="-285750">
              <a:buFont typeface="Arial" panose="020B0604020202020204" pitchFamily="34" charset="0"/>
              <a:buChar char="•"/>
            </a:pPr>
            <a:r>
              <a:rPr lang="sv-SE" sz="2400" dirty="0"/>
              <a:t>Titles: </a:t>
            </a:r>
            <a:r>
              <a:rPr lang="sv-SE" sz="2400" b="0" dirty="0">
                <a:latin typeface="+mj-lt"/>
              </a:rPr>
              <a:t>Calibri Light (main size: 36)</a:t>
            </a:r>
          </a:p>
          <a:p>
            <a:pPr marL="285750" indent="-285750">
              <a:buFont typeface="Arial" panose="020B0604020202020204" pitchFamily="34" charset="0"/>
              <a:buChar char="•"/>
            </a:pPr>
            <a:r>
              <a:rPr lang="sv-SE" sz="2400" dirty="0"/>
              <a:t>Main Body: Calibri (Body)</a:t>
            </a:r>
            <a:endParaRPr lang="el-GR" sz="2400" b="0" dirty="0"/>
          </a:p>
        </p:txBody>
      </p:sp>
      <p:sp>
        <p:nvSpPr>
          <p:cNvPr id="6" name="Oval 5">
            <a:extLst>
              <a:ext uri="{FF2B5EF4-FFF2-40B4-BE49-F238E27FC236}">
                <a16:creationId xmlns:a16="http://schemas.microsoft.com/office/drawing/2014/main" id="{0748A76B-B69C-2681-3345-D8A07CF4E25E}"/>
              </a:ext>
            </a:extLst>
          </p:cNvPr>
          <p:cNvSpPr/>
          <p:nvPr/>
        </p:nvSpPr>
        <p:spPr>
          <a:xfrm>
            <a:off x="775062" y="3161211"/>
            <a:ext cx="2327056" cy="2214466"/>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#026E7B</a:t>
            </a:r>
          </a:p>
        </p:txBody>
      </p:sp>
      <p:sp>
        <p:nvSpPr>
          <p:cNvPr id="7" name="Oval 6">
            <a:extLst>
              <a:ext uri="{FF2B5EF4-FFF2-40B4-BE49-F238E27FC236}">
                <a16:creationId xmlns:a16="http://schemas.microsoft.com/office/drawing/2014/main" id="{E3E3CBDB-A74F-AA22-96BF-3ED085BE8BB8}"/>
              </a:ext>
            </a:extLst>
          </p:cNvPr>
          <p:cNvSpPr/>
          <p:nvPr/>
        </p:nvSpPr>
        <p:spPr>
          <a:xfrm>
            <a:off x="3540033" y="3161211"/>
            <a:ext cx="2327056" cy="2214466"/>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#008B80</a:t>
            </a:r>
          </a:p>
        </p:txBody>
      </p:sp>
      <p:sp>
        <p:nvSpPr>
          <p:cNvPr id="8" name="Oval 7">
            <a:extLst>
              <a:ext uri="{FF2B5EF4-FFF2-40B4-BE49-F238E27FC236}">
                <a16:creationId xmlns:a16="http://schemas.microsoft.com/office/drawing/2014/main" id="{07891FE4-5DB4-D47A-F0F6-4DC593A8939B}"/>
              </a:ext>
            </a:extLst>
          </p:cNvPr>
          <p:cNvSpPr/>
          <p:nvPr/>
        </p:nvSpPr>
        <p:spPr>
          <a:xfrm>
            <a:off x="6305004" y="3161211"/>
            <a:ext cx="2327056" cy="2214466"/>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#38AE6B</a:t>
            </a:r>
          </a:p>
        </p:txBody>
      </p:sp>
      <p:sp>
        <p:nvSpPr>
          <p:cNvPr id="9" name="Oval 8">
            <a:extLst>
              <a:ext uri="{FF2B5EF4-FFF2-40B4-BE49-F238E27FC236}">
                <a16:creationId xmlns:a16="http://schemas.microsoft.com/office/drawing/2014/main" id="{7AECA538-8F68-5D0F-6AE9-3DFF3DA8BBEF}"/>
              </a:ext>
            </a:extLst>
          </p:cNvPr>
          <p:cNvSpPr/>
          <p:nvPr/>
        </p:nvSpPr>
        <p:spPr>
          <a:xfrm>
            <a:off x="9069975" y="3161211"/>
            <a:ext cx="2327056" cy="2214466"/>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#97CA45</a:t>
            </a:r>
          </a:p>
        </p:txBody>
      </p:sp>
    </p:spTree>
    <p:extLst>
      <p:ext uri="{BB962C8B-B14F-4D97-AF65-F5344CB8AC3E}">
        <p14:creationId xmlns:p14="http://schemas.microsoft.com/office/powerpoint/2010/main" val="3133516181"/>
      </p:ext>
    </p:extLst>
  </p:cSld>
  <p:clrMapOvr>
    <a:masterClrMapping/>
  </p:clrMapOvr>
</p:sld>
</file>

<file path=ppt/theme/theme1.xml><?xml version="1.0" encoding="utf-8"?>
<a:theme xmlns:a="http://schemas.openxmlformats.org/drawingml/2006/main" name="eNaBlS">
  <a:themeElements>
    <a:clrScheme name="Custom 29">
      <a:dk1>
        <a:sysClr val="windowText" lastClr="000000"/>
      </a:dk1>
      <a:lt1>
        <a:sysClr val="window" lastClr="FFFFFF"/>
      </a:lt1>
      <a:dk2>
        <a:srgbClr val="A5A5A5"/>
      </a:dk2>
      <a:lt2>
        <a:srgbClr val="4F5052"/>
      </a:lt2>
      <a:accent1>
        <a:srgbClr val="026E7B"/>
      </a:accent1>
      <a:accent2>
        <a:srgbClr val="008B80"/>
      </a:accent2>
      <a:accent3>
        <a:srgbClr val="38AE6B"/>
      </a:accent3>
      <a:accent4>
        <a:srgbClr val="97CA45"/>
      </a:accent4>
      <a:accent5>
        <a:srgbClr val="FFC000"/>
      </a:accent5>
      <a:accent6>
        <a:srgbClr val="B8A63C"/>
      </a:accent6>
      <a:hlink>
        <a:srgbClr val="008B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66</Words>
  <Application>Microsoft Office PowerPoint</Application>
  <PresentationFormat>Widescreen</PresentationFormat>
  <Paragraphs>19</Paragraphs>
  <Slides>2</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eNaBlS</vt:lpstr>
      <vt:lpstr>Follow us on our website &amp; social media!</vt:lpstr>
      <vt:lpstr>eNaBlS Fonts &amp; Colour Palette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Dafni Delioglani</dc:creator>
  <cp:lastModifiedBy>Malamakis Apostolos</cp:lastModifiedBy>
  <cp:revision>30</cp:revision>
  <dcterms:created xsi:type="dcterms:W3CDTF">2024-01-16T10:31:06Z</dcterms:created>
  <dcterms:modified xsi:type="dcterms:W3CDTF">2025-03-26T10:15:52Z</dcterms:modified>
</cp:coreProperties>
</file>